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67" r:id="rId3"/>
    <p:sldId id="257" r:id="rId4"/>
    <p:sldId id="264" r:id="rId5"/>
    <p:sldId id="265" r:id="rId6"/>
    <p:sldId id="258" r:id="rId7"/>
    <p:sldId id="259" r:id="rId8"/>
    <p:sldId id="260" r:id="rId9"/>
    <p:sldId id="261" r:id="rId10"/>
    <p:sldId id="262" r:id="rId11"/>
    <p:sldId id="263"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C3A1CF-1FB7-4262-9FFD-2C51BFD53B8C}" v="4" dt="2025-02-18T09:40:50.2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1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du Nair" userId="d21acbeeb356db15" providerId="LiveId" clId="{00C3A1CF-1FB7-4262-9FFD-2C51BFD53B8C}"/>
    <pc:docChg chg="undo custSel addSld delSld modSld modMainMaster">
      <pc:chgData name="Indu Nair" userId="d21acbeeb356db15" providerId="LiveId" clId="{00C3A1CF-1FB7-4262-9FFD-2C51BFD53B8C}" dt="2025-02-18T09:54:43.373" v="372" actId="20577"/>
      <pc:docMkLst>
        <pc:docMk/>
      </pc:docMkLst>
      <pc:sldChg chg="del">
        <pc:chgData name="Indu Nair" userId="d21acbeeb356db15" providerId="LiveId" clId="{00C3A1CF-1FB7-4262-9FFD-2C51BFD53B8C}" dt="2025-02-18T09:40:28.985" v="67" actId="47"/>
        <pc:sldMkLst>
          <pc:docMk/>
          <pc:sldMk cId="2090781639" sldId="256"/>
        </pc:sldMkLst>
      </pc:sldChg>
      <pc:sldChg chg="setBg">
        <pc:chgData name="Indu Nair" userId="d21acbeeb356db15" providerId="LiveId" clId="{00C3A1CF-1FB7-4262-9FFD-2C51BFD53B8C}" dt="2025-02-18T09:40:50.211" v="70"/>
        <pc:sldMkLst>
          <pc:docMk/>
          <pc:sldMk cId="989275940" sldId="257"/>
        </pc:sldMkLst>
      </pc:sldChg>
      <pc:sldChg chg="add del">
        <pc:chgData name="Indu Nair" userId="d21acbeeb356db15" providerId="LiveId" clId="{00C3A1CF-1FB7-4262-9FFD-2C51BFD53B8C}" dt="2025-02-18T09:40:31.094" v="68" actId="47"/>
        <pc:sldMkLst>
          <pc:docMk/>
          <pc:sldMk cId="4175619553" sldId="266"/>
        </pc:sldMkLst>
      </pc:sldChg>
      <pc:sldChg chg="modSp add mod">
        <pc:chgData name="Indu Nair" userId="d21acbeeb356db15" providerId="LiveId" clId="{00C3A1CF-1FB7-4262-9FFD-2C51BFD53B8C}" dt="2025-02-18T09:40:25.111" v="66" actId="20577"/>
        <pc:sldMkLst>
          <pc:docMk/>
          <pc:sldMk cId="0" sldId="267"/>
        </pc:sldMkLst>
        <pc:spChg chg="mod">
          <ac:chgData name="Indu Nair" userId="d21acbeeb356db15" providerId="LiveId" clId="{00C3A1CF-1FB7-4262-9FFD-2C51BFD53B8C}" dt="2025-02-18T09:40:25.111" v="66" actId="20577"/>
          <ac:spMkLst>
            <pc:docMk/>
            <pc:sldMk cId="0" sldId="267"/>
            <ac:spMk id="4" creationId="{00000000-0000-0000-0000-000000000000}"/>
          </ac:spMkLst>
        </pc:spChg>
      </pc:sldChg>
      <pc:sldChg chg="addSp delSp modSp new mod modClrScheme chgLayout">
        <pc:chgData name="Indu Nair" userId="d21acbeeb356db15" providerId="LiveId" clId="{00C3A1CF-1FB7-4262-9FFD-2C51BFD53B8C}" dt="2025-02-18T09:46:08.433" v="107" actId="20577"/>
        <pc:sldMkLst>
          <pc:docMk/>
          <pc:sldMk cId="233181128" sldId="268"/>
        </pc:sldMkLst>
        <pc:spChg chg="del mod ord">
          <ac:chgData name="Indu Nair" userId="d21acbeeb356db15" providerId="LiveId" clId="{00C3A1CF-1FB7-4262-9FFD-2C51BFD53B8C}" dt="2025-02-18T09:42:36.756" v="72" actId="700"/>
          <ac:spMkLst>
            <pc:docMk/>
            <pc:sldMk cId="233181128" sldId="268"/>
            <ac:spMk id="2" creationId="{3469E337-AFDB-DDF8-EBDF-600B2103692D}"/>
          </ac:spMkLst>
        </pc:spChg>
        <pc:spChg chg="del mod ord">
          <ac:chgData name="Indu Nair" userId="d21acbeeb356db15" providerId="LiveId" clId="{00C3A1CF-1FB7-4262-9FFD-2C51BFD53B8C}" dt="2025-02-18T09:42:36.756" v="72" actId="700"/>
          <ac:spMkLst>
            <pc:docMk/>
            <pc:sldMk cId="233181128" sldId="268"/>
            <ac:spMk id="3" creationId="{DDA60D3D-79AB-016D-C237-60FEFE9EF7AA}"/>
          </ac:spMkLst>
        </pc:spChg>
        <pc:spChg chg="del">
          <ac:chgData name="Indu Nair" userId="d21acbeeb356db15" providerId="LiveId" clId="{00C3A1CF-1FB7-4262-9FFD-2C51BFD53B8C}" dt="2025-02-18T09:42:36.756" v="72" actId="700"/>
          <ac:spMkLst>
            <pc:docMk/>
            <pc:sldMk cId="233181128" sldId="268"/>
            <ac:spMk id="4" creationId="{80EE6D50-B459-7E98-DFA1-FC0C880BA433}"/>
          </ac:spMkLst>
        </pc:spChg>
        <pc:spChg chg="add mod ord">
          <ac:chgData name="Indu Nair" userId="d21acbeeb356db15" providerId="LiveId" clId="{00C3A1CF-1FB7-4262-9FFD-2C51BFD53B8C}" dt="2025-02-18T09:46:08.433" v="107" actId="20577"/>
          <ac:spMkLst>
            <pc:docMk/>
            <pc:sldMk cId="233181128" sldId="268"/>
            <ac:spMk id="5" creationId="{6BE727E8-F451-17F5-BC21-7ADB1782565F}"/>
          </ac:spMkLst>
        </pc:spChg>
        <pc:spChg chg="add mod ord">
          <ac:chgData name="Indu Nair" userId="d21acbeeb356db15" providerId="LiveId" clId="{00C3A1CF-1FB7-4262-9FFD-2C51BFD53B8C}" dt="2025-02-18T09:43:35.623" v="80"/>
          <ac:spMkLst>
            <pc:docMk/>
            <pc:sldMk cId="233181128" sldId="268"/>
            <ac:spMk id="6" creationId="{12F5FE87-8D09-A5C1-F08E-74062D850DD1}"/>
          </ac:spMkLst>
        </pc:spChg>
      </pc:sldChg>
      <pc:sldChg chg="modSp new mod">
        <pc:chgData name="Indu Nair" userId="d21acbeeb356db15" providerId="LiveId" clId="{00C3A1CF-1FB7-4262-9FFD-2C51BFD53B8C}" dt="2025-02-18T09:46:54.152" v="112" actId="20577"/>
        <pc:sldMkLst>
          <pc:docMk/>
          <pc:sldMk cId="2878670208" sldId="269"/>
        </pc:sldMkLst>
        <pc:spChg chg="mod">
          <ac:chgData name="Indu Nair" userId="d21acbeeb356db15" providerId="LiveId" clId="{00C3A1CF-1FB7-4262-9FFD-2C51BFD53B8C}" dt="2025-02-18T09:46:54.152" v="112" actId="20577"/>
          <ac:spMkLst>
            <pc:docMk/>
            <pc:sldMk cId="2878670208" sldId="269"/>
            <ac:spMk id="2" creationId="{78150B74-0192-2FC6-FB1C-02E84511B92C}"/>
          </ac:spMkLst>
        </pc:spChg>
        <pc:spChg chg="mod">
          <ac:chgData name="Indu Nair" userId="d21acbeeb356db15" providerId="LiveId" clId="{00C3A1CF-1FB7-4262-9FFD-2C51BFD53B8C}" dt="2025-02-18T09:45:33.266" v="100" actId="27636"/>
          <ac:spMkLst>
            <pc:docMk/>
            <pc:sldMk cId="2878670208" sldId="269"/>
            <ac:spMk id="3" creationId="{2DC62F2C-01A7-043F-FD61-7103B74AD970}"/>
          </ac:spMkLst>
        </pc:spChg>
      </pc:sldChg>
      <pc:sldChg chg="modSp new mod">
        <pc:chgData name="Indu Nair" userId="d21acbeeb356db15" providerId="LiveId" clId="{00C3A1CF-1FB7-4262-9FFD-2C51BFD53B8C}" dt="2025-02-18T09:49:19.889" v="217" actId="27636"/>
        <pc:sldMkLst>
          <pc:docMk/>
          <pc:sldMk cId="1596932816" sldId="270"/>
        </pc:sldMkLst>
        <pc:spChg chg="mod">
          <ac:chgData name="Indu Nair" userId="d21acbeeb356db15" providerId="LiveId" clId="{00C3A1CF-1FB7-4262-9FFD-2C51BFD53B8C}" dt="2025-02-18T09:47:30.369" v="117" actId="1076"/>
          <ac:spMkLst>
            <pc:docMk/>
            <pc:sldMk cId="1596932816" sldId="270"/>
            <ac:spMk id="2" creationId="{7153B1E6-1BB2-EFB6-EF75-31AC1F03481D}"/>
          </ac:spMkLst>
        </pc:spChg>
        <pc:spChg chg="mod">
          <ac:chgData name="Indu Nair" userId="d21acbeeb356db15" providerId="LiveId" clId="{00C3A1CF-1FB7-4262-9FFD-2C51BFD53B8C}" dt="2025-02-18T09:49:19.889" v="217" actId="27636"/>
          <ac:spMkLst>
            <pc:docMk/>
            <pc:sldMk cId="1596932816" sldId="270"/>
            <ac:spMk id="3" creationId="{7E9BBC1F-E5CE-8A76-3910-75A491531F21}"/>
          </ac:spMkLst>
        </pc:spChg>
      </pc:sldChg>
      <pc:sldChg chg="modSp new mod">
        <pc:chgData name="Indu Nair" userId="d21acbeeb356db15" providerId="LiveId" clId="{00C3A1CF-1FB7-4262-9FFD-2C51BFD53B8C}" dt="2025-02-18T09:54:43.373" v="372" actId="20577"/>
        <pc:sldMkLst>
          <pc:docMk/>
          <pc:sldMk cId="1563688983" sldId="271"/>
        </pc:sldMkLst>
        <pc:spChg chg="mod">
          <ac:chgData name="Indu Nair" userId="d21acbeeb356db15" providerId="LiveId" clId="{00C3A1CF-1FB7-4262-9FFD-2C51BFD53B8C}" dt="2025-02-18T09:50:56.023" v="221" actId="14100"/>
          <ac:spMkLst>
            <pc:docMk/>
            <pc:sldMk cId="1563688983" sldId="271"/>
            <ac:spMk id="2" creationId="{5852ED2E-EF91-B223-36E7-6F27D5E4D565}"/>
          </ac:spMkLst>
        </pc:spChg>
        <pc:spChg chg="mod">
          <ac:chgData name="Indu Nair" userId="d21acbeeb356db15" providerId="LiveId" clId="{00C3A1CF-1FB7-4262-9FFD-2C51BFD53B8C}" dt="2025-02-18T09:54:43.373" v="372" actId="20577"/>
          <ac:spMkLst>
            <pc:docMk/>
            <pc:sldMk cId="1563688983" sldId="271"/>
            <ac:spMk id="3" creationId="{D4D11C59-4425-88E7-1AED-6C2E0829455C}"/>
          </ac:spMkLst>
        </pc:spChg>
      </pc:sldChg>
      <pc:sldMasterChg chg="setBg modSldLayout">
        <pc:chgData name="Indu Nair" userId="d21acbeeb356db15" providerId="LiveId" clId="{00C3A1CF-1FB7-4262-9FFD-2C51BFD53B8C}" dt="2025-02-18T09:40:50.211" v="70"/>
        <pc:sldMasterMkLst>
          <pc:docMk/>
          <pc:sldMasterMk cId="1121064945" sldId="2147483648"/>
        </pc:sldMasterMkLst>
        <pc:sldLayoutChg chg="setBg">
          <pc:chgData name="Indu Nair" userId="d21acbeeb356db15" providerId="LiveId" clId="{00C3A1CF-1FB7-4262-9FFD-2C51BFD53B8C}" dt="2025-02-18T09:40:50.211" v="70"/>
          <pc:sldLayoutMkLst>
            <pc:docMk/>
            <pc:sldMasterMk cId="1121064945" sldId="2147483648"/>
            <pc:sldLayoutMk cId="2654595235" sldId="2147483649"/>
          </pc:sldLayoutMkLst>
        </pc:sldLayoutChg>
        <pc:sldLayoutChg chg="setBg">
          <pc:chgData name="Indu Nair" userId="d21acbeeb356db15" providerId="LiveId" clId="{00C3A1CF-1FB7-4262-9FFD-2C51BFD53B8C}" dt="2025-02-18T09:40:50.211" v="70"/>
          <pc:sldLayoutMkLst>
            <pc:docMk/>
            <pc:sldMasterMk cId="1121064945" sldId="2147483648"/>
            <pc:sldLayoutMk cId="1095220784" sldId="2147483650"/>
          </pc:sldLayoutMkLst>
        </pc:sldLayoutChg>
        <pc:sldLayoutChg chg="setBg">
          <pc:chgData name="Indu Nair" userId="d21acbeeb356db15" providerId="LiveId" clId="{00C3A1CF-1FB7-4262-9FFD-2C51BFD53B8C}" dt="2025-02-18T09:40:50.211" v="70"/>
          <pc:sldLayoutMkLst>
            <pc:docMk/>
            <pc:sldMasterMk cId="1121064945" sldId="2147483648"/>
            <pc:sldLayoutMk cId="664336179" sldId="2147483651"/>
          </pc:sldLayoutMkLst>
        </pc:sldLayoutChg>
        <pc:sldLayoutChg chg="setBg">
          <pc:chgData name="Indu Nair" userId="d21acbeeb356db15" providerId="LiveId" clId="{00C3A1CF-1FB7-4262-9FFD-2C51BFD53B8C}" dt="2025-02-18T09:40:50.211" v="70"/>
          <pc:sldLayoutMkLst>
            <pc:docMk/>
            <pc:sldMasterMk cId="1121064945" sldId="2147483648"/>
            <pc:sldLayoutMk cId="1366188562" sldId="2147483652"/>
          </pc:sldLayoutMkLst>
        </pc:sldLayoutChg>
        <pc:sldLayoutChg chg="setBg">
          <pc:chgData name="Indu Nair" userId="d21acbeeb356db15" providerId="LiveId" clId="{00C3A1CF-1FB7-4262-9FFD-2C51BFD53B8C}" dt="2025-02-18T09:40:50.211" v="70"/>
          <pc:sldLayoutMkLst>
            <pc:docMk/>
            <pc:sldMasterMk cId="1121064945" sldId="2147483648"/>
            <pc:sldLayoutMk cId="853828024" sldId="2147483653"/>
          </pc:sldLayoutMkLst>
        </pc:sldLayoutChg>
        <pc:sldLayoutChg chg="setBg">
          <pc:chgData name="Indu Nair" userId="d21acbeeb356db15" providerId="LiveId" clId="{00C3A1CF-1FB7-4262-9FFD-2C51BFD53B8C}" dt="2025-02-18T09:40:50.211" v="70"/>
          <pc:sldLayoutMkLst>
            <pc:docMk/>
            <pc:sldMasterMk cId="1121064945" sldId="2147483648"/>
            <pc:sldLayoutMk cId="2102980141" sldId="2147483654"/>
          </pc:sldLayoutMkLst>
        </pc:sldLayoutChg>
        <pc:sldLayoutChg chg="setBg">
          <pc:chgData name="Indu Nair" userId="d21acbeeb356db15" providerId="LiveId" clId="{00C3A1CF-1FB7-4262-9FFD-2C51BFD53B8C}" dt="2025-02-18T09:40:50.211" v="70"/>
          <pc:sldLayoutMkLst>
            <pc:docMk/>
            <pc:sldMasterMk cId="1121064945" sldId="2147483648"/>
            <pc:sldLayoutMk cId="389403275" sldId="2147483655"/>
          </pc:sldLayoutMkLst>
        </pc:sldLayoutChg>
        <pc:sldLayoutChg chg="setBg">
          <pc:chgData name="Indu Nair" userId="d21acbeeb356db15" providerId="LiveId" clId="{00C3A1CF-1FB7-4262-9FFD-2C51BFD53B8C}" dt="2025-02-18T09:40:50.211" v="70"/>
          <pc:sldLayoutMkLst>
            <pc:docMk/>
            <pc:sldMasterMk cId="1121064945" sldId="2147483648"/>
            <pc:sldLayoutMk cId="2746160685" sldId="2147483656"/>
          </pc:sldLayoutMkLst>
        </pc:sldLayoutChg>
        <pc:sldLayoutChg chg="setBg">
          <pc:chgData name="Indu Nair" userId="d21acbeeb356db15" providerId="LiveId" clId="{00C3A1CF-1FB7-4262-9FFD-2C51BFD53B8C}" dt="2025-02-18T09:40:50.211" v="70"/>
          <pc:sldLayoutMkLst>
            <pc:docMk/>
            <pc:sldMasterMk cId="1121064945" sldId="2147483648"/>
            <pc:sldLayoutMk cId="2272212141" sldId="2147483657"/>
          </pc:sldLayoutMkLst>
        </pc:sldLayoutChg>
        <pc:sldLayoutChg chg="setBg">
          <pc:chgData name="Indu Nair" userId="d21acbeeb356db15" providerId="LiveId" clId="{00C3A1CF-1FB7-4262-9FFD-2C51BFD53B8C}" dt="2025-02-18T09:40:50.211" v="70"/>
          <pc:sldLayoutMkLst>
            <pc:docMk/>
            <pc:sldMasterMk cId="1121064945" sldId="2147483648"/>
            <pc:sldLayoutMk cId="3279056468" sldId="2147483658"/>
          </pc:sldLayoutMkLst>
        </pc:sldLayoutChg>
        <pc:sldLayoutChg chg="setBg">
          <pc:chgData name="Indu Nair" userId="d21acbeeb356db15" providerId="LiveId" clId="{00C3A1CF-1FB7-4262-9FFD-2C51BFD53B8C}" dt="2025-02-18T09:40:50.211" v="70"/>
          <pc:sldLayoutMkLst>
            <pc:docMk/>
            <pc:sldMasterMk cId="1121064945" sldId="2147483648"/>
            <pc:sldLayoutMk cId="2395153389" sldId="2147483659"/>
          </pc:sldLayoutMkLst>
        </pc:sldLayoutChg>
      </pc:sldMasterChg>
      <pc:sldMasterChg chg="setBg modSldLayout">
        <pc:chgData name="Indu Nair" userId="d21acbeeb356db15" providerId="LiveId" clId="{00C3A1CF-1FB7-4262-9FFD-2C51BFD53B8C}" dt="2025-02-18T09:40:50.211" v="70"/>
        <pc:sldMasterMkLst>
          <pc:docMk/>
          <pc:sldMasterMk cId="3122655564" sldId="2147483660"/>
        </pc:sldMasterMkLst>
        <pc:sldLayoutChg chg="setBg">
          <pc:chgData name="Indu Nair" userId="d21acbeeb356db15" providerId="LiveId" clId="{00C3A1CF-1FB7-4262-9FFD-2C51BFD53B8C}" dt="2025-02-18T09:40:50.211" v="70"/>
          <pc:sldLayoutMkLst>
            <pc:docMk/>
            <pc:sldMasterMk cId="3122655564" sldId="2147483660"/>
            <pc:sldLayoutMk cId="3892428045" sldId="2147483661"/>
          </pc:sldLayoutMkLst>
        </pc:sldLayoutChg>
        <pc:sldLayoutChg chg="setBg">
          <pc:chgData name="Indu Nair" userId="d21acbeeb356db15" providerId="LiveId" clId="{00C3A1CF-1FB7-4262-9FFD-2C51BFD53B8C}" dt="2025-02-18T09:40:50.211" v="70"/>
          <pc:sldLayoutMkLst>
            <pc:docMk/>
            <pc:sldMasterMk cId="3122655564" sldId="2147483660"/>
            <pc:sldLayoutMk cId="1112928016" sldId="2147483662"/>
          </pc:sldLayoutMkLst>
        </pc:sldLayoutChg>
        <pc:sldLayoutChg chg="setBg">
          <pc:chgData name="Indu Nair" userId="d21acbeeb356db15" providerId="LiveId" clId="{00C3A1CF-1FB7-4262-9FFD-2C51BFD53B8C}" dt="2025-02-18T09:40:50.211" v="70"/>
          <pc:sldLayoutMkLst>
            <pc:docMk/>
            <pc:sldMasterMk cId="3122655564" sldId="2147483660"/>
            <pc:sldLayoutMk cId="841942805" sldId="2147483663"/>
          </pc:sldLayoutMkLst>
        </pc:sldLayoutChg>
        <pc:sldLayoutChg chg="setBg">
          <pc:chgData name="Indu Nair" userId="d21acbeeb356db15" providerId="LiveId" clId="{00C3A1CF-1FB7-4262-9FFD-2C51BFD53B8C}" dt="2025-02-18T09:40:50.211" v="70"/>
          <pc:sldLayoutMkLst>
            <pc:docMk/>
            <pc:sldMasterMk cId="3122655564" sldId="2147483660"/>
            <pc:sldLayoutMk cId="225350343" sldId="2147483664"/>
          </pc:sldLayoutMkLst>
        </pc:sldLayoutChg>
        <pc:sldLayoutChg chg="setBg">
          <pc:chgData name="Indu Nair" userId="d21acbeeb356db15" providerId="LiveId" clId="{00C3A1CF-1FB7-4262-9FFD-2C51BFD53B8C}" dt="2025-02-18T09:40:50.211" v="70"/>
          <pc:sldLayoutMkLst>
            <pc:docMk/>
            <pc:sldMasterMk cId="3122655564" sldId="2147483660"/>
            <pc:sldLayoutMk cId="3795001845" sldId="2147483665"/>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995B76-453C-44F4-9D48-88616C96DD55}" type="datetimeFigureOut">
              <a:rPr lang="en-IN" smtClean="0"/>
              <a:t>18-02-2025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02FCB-727D-4F35-860F-7908936AA072}" type="slidenum">
              <a:rPr lang="en-IN" smtClean="0"/>
              <a:t>‹#›</a:t>
            </a:fld>
            <a:endParaRPr lang="en-IN"/>
          </a:p>
        </p:txBody>
      </p:sp>
    </p:spTree>
    <p:extLst>
      <p:ext uri="{BB962C8B-B14F-4D97-AF65-F5344CB8AC3E}">
        <p14:creationId xmlns:p14="http://schemas.microsoft.com/office/powerpoint/2010/main" val="422836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E5D02FCB-727D-4F35-860F-7908936AA072}" type="slidenum">
              <a:rPr lang="en-IN" smtClean="0"/>
              <a:t>9</a:t>
            </a:fld>
            <a:endParaRPr lang="en-IN"/>
          </a:p>
        </p:txBody>
      </p:sp>
    </p:spTree>
    <p:extLst>
      <p:ext uri="{BB962C8B-B14F-4D97-AF65-F5344CB8AC3E}">
        <p14:creationId xmlns:p14="http://schemas.microsoft.com/office/powerpoint/2010/main" val="2623192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E5D02FCB-727D-4F35-860F-7908936AA072}" type="slidenum">
              <a:rPr lang="en-IN" smtClean="0"/>
              <a:t>12</a:t>
            </a:fld>
            <a:endParaRPr lang="en-IN"/>
          </a:p>
        </p:txBody>
      </p:sp>
    </p:spTree>
    <p:extLst>
      <p:ext uri="{BB962C8B-B14F-4D97-AF65-F5344CB8AC3E}">
        <p14:creationId xmlns:p14="http://schemas.microsoft.com/office/powerpoint/2010/main" val="1406907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E5D02FCB-727D-4F35-860F-7908936AA072}" type="slidenum">
              <a:rPr lang="en-IN" smtClean="0"/>
              <a:t>14</a:t>
            </a:fld>
            <a:endParaRPr lang="en-IN"/>
          </a:p>
        </p:txBody>
      </p:sp>
    </p:spTree>
    <p:extLst>
      <p:ext uri="{BB962C8B-B14F-4D97-AF65-F5344CB8AC3E}">
        <p14:creationId xmlns:p14="http://schemas.microsoft.com/office/powerpoint/2010/main" val="239380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E4A1-94C9-658F-7998-2163C0C0FE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B9F7045-D1B6-DBB2-C1F3-08FEBDE06F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8C18DE0-69F6-4AC2-4EE7-3C5842320D67}"/>
              </a:ext>
            </a:extLst>
          </p:cNvPr>
          <p:cNvSpPr>
            <a:spLocks noGrp="1"/>
          </p:cNvSpPr>
          <p:nvPr>
            <p:ph type="dt" sz="half" idx="10"/>
          </p:nvPr>
        </p:nvSpPr>
        <p:spPr/>
        <p:txBody>
          <a:bodyPr/>
          <a:lstStyle/>
          <a:p>
            <a:fld id="{8733ECC9-1DFC-45AE-B3F8-9A2C7EE9038E}" type="datetimeFigureOut">
              <a:rPr lang="en-IN" smtClean="0"/>
              <a:t>18-02-2025</a:t>
            </a:fld>
            <a:endParaRPr lang="en-IN"/>
          </a:p>
        </p:txBody>
      </p:sp>
      <p:sp>
        <p:nvSpPr>
          <p:cNvPr id="5" name="Footer Placeholder 4">
            <a:extLst>
              <a:ext uri="{FF2B5EF4-FFF2-40B4-BE49-F238E27FC236}">
                <a16:creationId xmlns:a16="http://schemas.microsoft.com/office/drawing/2014/main" id="{F2C36701-D376-179A-0C46-1B287E1E2E9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4E1FA09-50BD-D9BC-E1D2-566A79EBB78C}"/>
              </a:ext>
            </a:extLst>
          </p:cNvPr>
          <p:cNvSpPr>
            <a:spLocks noGrp="1"/>
          </p:cNvSpPr>
          <p:nvPr>
            <p:ph type="sldNum" sz="quarter" idx="12"/>
          </p:nvPr>
        </p:nvSpPr>
        <p:spPr/>
        <p:txBody>
          <a:bodyPr/>
          <a:lstStyle/>
          <a:p>
            <a:fld id="{C130906E-1A4E-40A0-B0FD-8F4FE1336603}" type="slidenum">
              <a:rPr lang="en-IN" smtClean="0"/>
              <a:t>‹#›</a:t>
            </a:fld>
            <a:endParaRPr lang="en-IN"/>
          </a:p>
        </p:txBody>
      </p:sp>
    </p:spTree>
    <p:extLst>
      <p:ext uri="{BB962C8B-B14F-4D97-AF65-F5344CB8AC3E}">
        <p14:creationId xmlns:p14="http://schemas.microsoft.com/office/powerpoint/2010/main" val="2654595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0FA15-D40D-EE9F-B8D1-C222D86E761B}"/>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D61F2A1-B1B8-7D20-22E7-2A771BB7AD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ECD40C7-67C4-2869-0397-5DDB7A1D94CC}"/>
              </a:ext>
            </a:extLst>
          </p:cNvPr>
          <p:cNvSpPr>
            <a:spLocks noGrp="1"/>
          </p:cNvSpPr>
          <p:nvPr>
            <p:ph type="dt" sz="half" idx="10"/>
          </p:nvPr>
        </p:nvSpPr>
        <p:spPr/>
        <p:txBody>
          <a:bodyPr/>
          <a:lstStyle/>
          <a:p>
            <a:fld id="{8733ECC9-1DFC-45AE-B3F8-9A2C7EE9038E}" type="datetimeFigureOut">
              <a:rPr lang="en-IN" smtClean="0"/>
              <a:t>18-02-2025</a:t>
            </a:fld>
            <a:endParaRPr lang="en-IN"/>
          </a:p>
        </p:txBody>
      </p:sp>
      <p:sp>
        <p:nvSpPr>
          <p:cNvPr id="5" name="Footer Placeholder 4">
            <a:extLst>
              <a:ext uri="{FF2B5EF4-FFF2-40B4-BE49-F238E27FC236}">
                <a16:creationId xmlns:a16="http://schemas.microsoft.com/office/drawing/2014/main" id="{FC554951-A2A5-9920-3FA6-802A95CB7A7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A5C6C03-2CED-740E-898A-D8D2216AE567}"/>
              </a:ext>
            </a:extLst>
          </p:cNvPr>
          <p:cNvSpPr>
            <a:spLocks noGrp="1"/>
          </p:cNvSpPr>
          <p:nvPr>
            <p:ph type="sldNum" sz="quarter" idx="12"/>
          </p:nvPr>
        </p:nvSpPr>
        <p:spPr/>
        <p:txBody>
          <a:bodyPr/>
          <a:lstStyle/>
          <a:p>
            <a:fld id="{C130906E-1A4E-40A0-B0FD-8F4FE1336603}" type="slidenum">
              <a:rPr lang="en-IN" smtClean="0"/>
              <a:t>‹#›</a:t>
            </a:fld>
            <a:endParaRPr lang="en-IN"/>
          </a:p>
        </p:txBody>
      </p:sp>
    </p:spTree>
    <p:extLst>
      <p:ext uri="{BB962C8B-B14F-4D97-AF65-F5344CB8AC3E}">
        <p14:creationId xmlns:p14="http://schemas.microsoft.com/office/powerpoint/2010/main" val="3279056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9C466A-8475-8E85-FB63-41E18E70CA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FAFD4AA-CCB8-45C1-1DA7-126683EA37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AEDEDD6-EEED-35F3-B253-35978D8494F4}"/>
              </a:ext>
            </a:extLst>
          </p:cNvPr>
          <p:cNvSpPr>
            <a:spLocks noGrp="1"/>
          </p:cNvSpPr>
          <p:nvPr>
            <p:ph type="dt" sz="half" idx="10"/>
          </p:nvPr>
        </p:nvSpPr>
        <p:spPr/>
        <p:txBody>
          <a:bodyPr/>
          <a:lstStyle/>
          <a:p>
            <a:fld id="{8733ECC9-1DFC-45AE-B3F8-9A2C7EE9038E}" type="datetimeFigureOut">
              <a:rPr lang="en-IN" smtClean="0"/>
              <a:t>18-02-2025</a:t>
            </a:fld>
            <a:endParaRPr lang="en-IN"/>
          </a:p>
        </p:txBody>
      </p:sp>
      <p:sp>
        <p:nvSpPr>
          <p:cNvPr id="5" name="Footer Placeholder 4">
            <a:extLst>
              <a:ext uri="{FF2B5EF4-FFF2-40B4-BE49-F238E27FC236}">
                <a16:creationId xmlns:a16="http://schemas.microsoft.com/office/drawing/2014/main" id="{EBC82AAF-09D0-BB5D-319B-0E9E2E9CAB4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0A726CD-A724-AA2B-ACBC-B9EC211530DD}"/>
              </a:ext>
            </a:extLst>
          </p:cNvPr>
          <p:cNvSpPr>
            <a:spLocks noGrp="1"/>
          </p:cNvSpPr>
          <p:nvPr>
            <p:ph type="sldNum" sz="quarter" idx="12"/>
          </p:nvPr>
        </p:nvSpPr>
        <p:spPr/>
        <p:txBody>
          <a:bodyPr/>
          <a:lstStyle/>
          <a:p>
            <a:fld id="{C130906E-1A4E-40A0-B0FD-8F4FE1336603}" type="slidenum">
              <a:rPr lang="en-IN" smtClean="0"/>
              <a:t>‹#›</a:t>
            </a:fld>
            <a:endParaRPr lang="en-IN"/>
          </a:p>
        </p:txBody>
      </p:sp>
    </p:spTree>
    <p:extLst>
      <p:ext uri="{BB962C8B-B14F-4D97-AF65-F5344CB8AC3E}">
        <p14:creationId xmlns:p14="http://schemas.microsoft.com/office/powerpoint/2010/main" val="23951533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984885"/>
          </a:xfrm>
          <a:prstGeom prst="rect">
            <a:avLst/>
          </a:prstGeom>
        </p:spPr>
        <p:txBody>
          <a:bodyPr wrap="square" lIns="0" tIns="0" rIns="0" bIns="0">
            <a:spAutoFit/>
          </a:bodyPr>
          <a:lstStyle>
            <a:lvl1pPr>
              <a:defRPr sz="6400" b="1" i="0">
                <a:solidFill>
                  <a:schemeClr val="tx1"/>
                </a:solidFill>
                <a:latin typeface="Times New Roman"/>
                <a:cs typeface="Times New Roman"/>
              </a:defRPr>
            </a:lvl1pPr>
          </a:lstStyle>
          <a:p>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33" b="1" i="0">
                <a:solidFill>
                  <a:schemeClr val="tx1"/>
                </a:solidFill>
                <a:latin typeface="Cambria"/>
                <a:cs typeface="Cambria"/>
              </a:defRPr>
            </a:lvl1pPr>
          </a:lstStyle>
          <a:p>
            <a:pPr marL="8467">
              <a:lnSpc>
                <a:spcPts val="1597"/>
              </a:lnSpc>
            </a:pPr>
            <a:r>
              <a:rPr lang="en-US" spc="-20"/>
              <a:t>Traditional value and ethics/19MC003/ESSENCE OF INDIAN TRADITIONAL KNOWLEDGE/Dr INDU NAIR .V/AI&amp;DS/SNSCE</a:t>
            </a:r>
            <a:endParaRPr lang="en-US" spc="-7"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E5179647-A126-4A33-8E93-02664B1D8138}" type="datetime1">
              <a:rPr lang="en-US" smtClean="0"/>
              <a:t>2/18/2025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8924280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6" name="bg object 16"/>
          <p:cNvSpPr/>
          <p:nvPr/>
        </p:nvSpPr>
        <p:spPr>
          <a:xfrm>
            <a:off x="0" y="0"/>
            <a:ext cx="12192000" cy="6858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FFDE57"/>
          </a:solidFill>
        </p:spPr>
        <p:txBody>
          <a:bodyPr wrap="square" lIns="0" tIns="0" rIns="0" bIns="0" rtlCol="0"/>
          <a:lstStyle/>
          <a:p>
            <a:endParaRPr sz="1200"/>
          </a:p>
        </p:txBody>
      </p:sp>
      <p:pic>
        <p:nvPicPr>
          <p:cNvPr id="17" name="bg object 17"/>
          <p:cNvPicPr/>
          <p:nvPr/>
        </p:nvPicPr>
        <p:blipFill>
          <a:blip r:embed="rId2" cstate="print"/>
          <a:stretch>
            <a:fillRect/>
          </a:stretch>
        </p:blipFill>
        <p:spPr>
          <a:xfrm>
            <a:off x="10566400" y="235712"/>
            <a:ext cx="1432560" cy="865632"/>
          </a:xfrm>
          <a:prstGeom prst="rect">
            <a:avLst/>
          </a:prstGeom>
        </p:spPr>
      </p:pic>
      <p:pic>
        <p:nvPicPr>
          <p:cNvPr id="18" name="bg object 18"/>
          <p:cNvPicPr/>
          <p:nvPr/>
        </p:nvPicPr>
        <p:blipFill>
          <a:blip r:embed="rId3" cstate="print"/>
          <a:stretch>
            <a:fillRect/>
          </a:stretch>
        </p:blipFill>
        <p:spPr>
          <a:xfrm>
            <a:off x="300736" y="251968"/>
            <a:ext cx="1013968" cy="1018032"/>
          </a:xfrm>
          <a:prstGeom prst="rect">
            <a:avLst/>
          </a:prstGeom>
        </p:spPr>
      </p:pic>
      <p:sp>
        <p:nvSpPr>
          <p:cNvPr id="2" name="Holder 2"/>
          <p:cNvSpPr>
            <a:spLocks noGrp="1"/>
          </p:cNvSpPr>
          <p:nvPr>
            <p:ph type="title"/>
          </p:nvPr>
        </p:nvSpPr>
        <p:spPr>
          <a:xfrm>
            <a:off x="3371342" y="2803788"/>
            <a:ext cx="3772323" cy="984885"/>
          </a:xfrm>
        </p:spPr>
        <p:txBody>
          <a:bodyPr lIns="0" tIns="0" rIns="0" bIns="0"/>
          <a:lstStyle>
            <a:lvl1pPr>
              <a:defRPr sz="6400" b="1"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333" b="1" i="0">
                <a:solidFill>
                  <a:schemeClr val="tx1"/>
                </a:solidFill>
                <a:latin typeface="Cambria"/>
                <a:cs typeface="Cambria"/>
              </a:defRPr>
            </a:lvl1pPr>
          </a:lstStyle>
          <a:p>
            <a:pPr marL="8467">
              <a:lnSpc>
                <a:spcPts val="1597"/>
              </a:lnSpc>
            </a:pPr>
            <a:r>
              <a:rPr lang="en-US" spc="-20"/>
              <a:t>Traditional value and ethics/19MC003/ESSENCE OF INDIAN TRADITIONAL KNOWLEDGE/Dr INDU NAIR .V/AI&amp;DS/SNSCE</a:t>
            </a:r>
            <a:endParaRPr lang="en-US" spc="-7"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BBC7B68-CD02-4F60-8A58-66D2472DA949}" type="datetime1">
              <a:rPr lang="en-US" smtClean="0"/>
              <a:t>2/18/2025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1129280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371342" y="2803788"/>
            <a:ext cx="3772323" cy="984885"/>
          </a:xfrm>
        </p:spPr>
        <p:txBody>
          <a:bodyPr lIns="0" tIns="0" rIns="0" bIns="0"/>
          <a:lstStyle>
            <a:lvl1pPr>
              <a:defRPr sz="6400" b="1"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333" b="1" i="0">
                <a:solidFill>
                  <a:schemeClr val="tx1"/>
                </a:solidFill>
                <a:latin typeface="Cambria"/>
                <a:cs typeface="Cambria"/>
              </a:defRPr>
            </a:lvl1pPr>
          </a:lstStyle>
          <a:p>
            <a:pPr marL="8467">
              <a:lnSpc>
                <a:spcPts val="1597"/>
              </a:lnSpc>
            </a:pPr>
            <a:r>
              <a:rPr lang="en-US" spc="-20"/>
              <a:t>Traditional value and ethics/19MC003/ESSENCE OF INDIAN TRADITIONAL KNOWLEDGE/Dr INDU NAIR .V/AI&amp;DS/SNSCE</a:t>
            </a:r>
            <a:endParaRPr lang="en-US" spc="-7"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A1F6AD7-B7A1-4BFA-9926-D4B3A3245EC5}" type="datetime1">
              <a:rPr lang="en-US" smtClean="0"/>
              <a:t>2/18/2025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841942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10566400" y="235712"/>
            <a:ext cx="1432560" cy="865632"/>
          </a:xfrm>
          <a:prstGeom prst="rect">
            <a:avLst/>
          </a:prstGeom>
        </p:spPr>
      </p:pic>
      <p:pic>
        <p:nvPicPr>
          <p:cNvPr id="17" name="bg object 17"/>
          <p:cNvPicPr/>
          <p:nvPr/>
        </p:nvPicPr>
        <p:blipFill>
          <a:blip r:embed="rId3" cstate="print"/>
          <a:stretch>
            <a:fillRect/>
          </a:stretch>
        </p:blipFill>
        <p:spPr>
          <a:xfrm>
            <a:off x="304800" y="229616"/>
            <a:ext cx="1016000" cy="1016000"/>
          </a:xfrm>
          <a:prstGeom prst="rect">
            <a:avLst/>
          </a:prstGeom>
        </p:spPr>
      </p:pic>
      <p:pic>
        <p:nvPicPr>
          <p:cNvPr id="18" name="bg object 18"/>
          <p:cNvPicPr/>
          <p:nvPr/>
        </p:nvPicPr>
        <p:blipFill>
          <a:blip r:embed="rId4" cstate="print"/>
          <a:stretch>
            <a:fillRect/>
          </a:stretch>
        </p:blipFill>
        <p:spPr>
          <a:xfrm>
            <a:off x="3381248" y="3090672"/>
            <a:ext cx="3773423" cy="613664"/>
          </a:xfrm>
          <a:prstGeom prst="rect">
            <a:avLst/>
          </a:prstGeom>
        </p:spPr>
      </p:pic>
      <p:sp>
        <p:nvSpPr>
          <p:cNvPr id="2" name="Holder 2"/>
          <p:cNvSpPr>
            <a:spLocks noGrp="1"/>
          </p:cNvSpPr>
          <p:nvPr>
            <p:ph type="title"/>
          </p:nvPr>
        </p:nvSpPr>
        <p:spPr>
          <a:xfrm>
            <a:off x="3371342" y="2803788"/>
            <a:ext cx="3772323" cy="984885"/>
          </a:xfrm>
        </p:spPr>
        <p:txBody>
          <a:bodyPr lIns="0" tIns="0" rIns="0" bIns="0"/>
          <a:lstStyle>
            <a:lvl1pPr>
              <a:defRPr sz="6400" b="1"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defRPr sz="1333" b="1" i="0">
                <a:solidFill>
                  <a:schemeClr val="tx1"/>
                </a:solidFill>
                <a:latin typeface="Cambria"/>
                <a:cs typeface="Cambria"/>
              </a:defRPr>
            </a:lvl1pPr>
          </a:lstStyle>
          <a:p>
            <a:pPr marL="8467">
              <a:lnSpc>
                <a:spcPts val="1597"/>
              </a:lnSpc>
            </a:pPr>
            <a:r>
              <a:rPr lang="en-US" spc="-20"/>
              <a:t>Traditional value and ethics/19MC003/ESSENCE OF INDIAN TRADITIONAL KNOWLEDGE/Dr INDU NAIR .V/AI&amp;DS/SNSCE</a:t>
            </a:r>
            <a:endParaRPr lang="en-US" spc="-7"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02933A02-0358-46A5-BB25-119B453A492D}" type="datetime1">
              <a:rPr lang="en-US" smtClean="0"/>
              <a:t>2/18/2025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253503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333" b="1" i="0">
                <a:solidFill>
                  <a:schemeClr val="tx1"/>
                </a:solidFill>
                <a:latin typeface="Cambria"/>
                <a:cs typeface="Cambria"/>
              </a:defRPr>
            </a:lvl1pPr>
          </a:lstStyle>
          <a:p>
            <a:pPr marL="8467">
              <a:lnSpc>
                <a:spcPts val="1597"/>
              </a:lnSpc>
            </a:pPr>
            <a:r>
              <a:rPr lang="en-US" spc="-20"/>
              <a:t>Traditional value and ethics/19MC003/ESSENCE OF INDIAN TRADITIONAL KNOWLEDGE/Dr INDU NAIR .V/AI&amp;DS/SNSCE</a:t>
            </a:r>
            <a:endParaRPr lang="en-US" spc="-7"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5DE4D23F-FF02-45D7-AD5E-A1EC674173F2}" type="datetime1">
              <a:rPr lang="en-US" smtClean="0"/>
              <a:t>2/18/2025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795001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B120D-E1FA-44FB-DD0A-8784B079B83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361C2E2-A008-0945-D972-548EB54E94B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6351426-A97A-534E-7F00-9DBDDC39ABB6}"/>
              </a:ext>
            </a:extLst>
          </p:cNvPr>
          <p:cNvSpPr>
            <a:spLocks noGrp="1"/>
          </p:cNvSpPr>
          <p:nvPr>
            <p:ph type="dt" sz="half" idx="10"/>
          </p:nvPr>
        </p:nvSpPr>
        <p:spPr/>
        <p:txBody>
          <a:bodyPr/>
          <a:lstStyle/>
          <a:p>
            <a:fld id="{8733ECC9-1DFC-45AE-B3F8-9A2C7EE9038E}" type="datetimeFigureOut">
              <a:rPr lang="en-IN" smtClean="0"/>
              <a:t>18-02-2025</a:t>
            </a:fld>
            <a:endParaRPr lang="en-IN"/>
          </a:p>
        </p:txBody>
      </p:sp>
      <p:sp>
        <p:nvSpPr>
          <p:cNvPr id="5" name="Footer Placeholder 4">
            <a:extLst>
              <a:ext uri="{FF2B5EF4-FFF2-40B4-BE49-F238E27FC236}">
                <a16:creationId xmlns:a16="http://schemas.microsoft.com/office/drawing/2014/main" id="{F7CD88F3-AEB8-FA24-23DA-790B0B541C0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E7A2C10-D9A6-2C1F-1E46-DF071F630DA9}"/>
              </a:ext>
            </a:extLst>
          </p:cNvPr>
          <p:cNvSpPr>
            <a:spLocks noGrp="1"/>
          </p:cNvSpPr>
          <p:nvPr>
            <p:ph type="sldNum" sz="quarter" idx="12"/>
          </p:nvPr>
        </p:nvSpPr>
        <p:spPr/>
        <p:txBody>
          <a:bodyPr/>
          <a:lstStyle/>
          <a:p>
            <a:fld id="{C130906E-1A4E-40A0-B0FD-8F4FE1336603}" type="slidenum">
              <a:rPr lang="en-IN" smtClean="0"/>
              <a:t>‹#›</a:t>
            </a:fld>
            <a:endParaRPr lang="en-IN"/>
          </a:p>
        </p:txBody>
      </p:sp>
    </p:spTree>
    <p:extLst>
      <p:ext uri="{BB962C8B-B14F-4D97-AF65-F5344CB8AC3E}">
        <p14:creationId xmlns:p14="http://schemas.microsoft.com/office/powerpoint/2010/main" val="1095220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2C09D-AA7E-C5E7-93FB-A07A916EE1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F75068D-B205-D30B-4842-E06562D2D7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9D307E-B0F0-D869-F1F4-1F3EC551AFAA}"/>
              </a:ext>
            </a:extLst>
          </p:cNvPr>
          <p:cNvSpPr>
            <a:spLocks noGrp="1"/>
          </p:cNvSpPr>
          <p:nvPr>
            <p:ph type="dt" sz="half" idx="10"/>
          </p:nvPr>
        </p:nvSpPr>
        <p:spPr/>
        <p:txBody>
          <a:bodyPr/>
          <a:lstStyle/>
          <a:p>
            <a:fld id="{8733ECC9-1DFC-45AE-B3F8-9A2C7EE9038E}" type="datetimeFigureOut">
              <a:rPr lang="en-IN" smtClean="0"/>
              <a:t>18-02-2025</a:t>
            </a:fld>
            <a:endParaRPr lang="en-IN"/>
          </a:p>
        </p:txBody>
      </p:sp>
      <p:sp>
        <p:nvSpPr>
          <p:cNvPr id="5" name="Footer Placeholder 4">
            <a:extLst>
              <a:ext uri="{FF2B5EF4-FFF2-40B4-BE49-F238E27FC236}">
                <a16:creationId xmlns:a16="http://schemas.microsoft.com/office/drawing/2014/main" id="{7FD157C6-C277-8ABF-426B-77246DA6FD0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A46E116-DD42-7BFA-27F0-13BF2EECC22E}"/>
              </a:ext>
            </a:extLst>
          </p:cNvPr>
          <p:cNvSpPr>
            <a:spLocks noGrp="1"/>
          </p:cNvSpPr>
          <p:nvPr>
            <p:ph type="sldNum" sz="quarter" idx="12"/>
          </p:nvPr>
        </p:nvSpPr>
        <p:spPr/>
        <p:txBody>
          <a:bodyPr/>
          <a:lstStyle/>
          <a:p>
            <a:fld id="{C130906E-1A4E-40A0-B0FD-8F4FE1336603}" type="slidenum">
              <a:rPr lang="en-IN" smtClean="0"/>
              <a:t>‹#›</a:t>
            </a:fld>
            <a:endParaRPr lang="en-IN"/>
          </a:p>
        </p:txBody>
      </p:sp>
    </p:spTree>
    <p:extLst>
      <p:ext uri="{BB962C8B-B14F-4D97-AF65-F5344CB8AC3E}">
        <p14:creationId xmlns:p14="http://schemas.microsoft.com/office/powerpoint/2010/main" val="664336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013D0-6255-7A1F-239E-559138EF416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4A42255-3909-31D3-2B65-1C7CB38828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610A243-C0B6-AC62-7256-15DB3E2CEE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A63E958-16DA-5696-DA7E-B5C4313AE1FD}"/>
              </a:ext>
            </a:extLst>
          </p:cNvPr>
          <p:cNvSpPr>
            <a:spLocks noGrp="1"/>
          </p:cNvSpPr>
          <p:nvPr>
            <p:ph type="dt" sz="half" idx="10"/>
          </p:nvPr>
        </p:nvSpPr>
        <p:spPr/>
        <p:txBody>
          <a:bodyPr/>
          <a:lstStyle/>
          <a:p>
            <a:fld id="{8733ECC9-1DFC-45AE-B3F8-9A2C7EE9038E}" type="datetimeFigureOut">
              <a:rPr lang="en-IN" smtClean="0"/>
              <a:t>18-02-2025</a:t>
            </a:fld>
            <a:endParaRPr lang="en-IN"/>
          </a:p>
        </p:txBody>
      </p:sp>
      <p:sp>
        <p:nvSpPr>
          <p:cNvPr id="6" name="Footer Placeholder 5">
            <a:extLst>
              <a:ext uri="{FF2B5EF4-FFF2-40B4-BE49-F238E27FC236}">
                <a16:creationId xmlns:a16="http://schemas.microsoft.com/office/drawing/2014/main" id="{C8D81208-16CC-F576-BC0E-D9A147823EB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D4922AA-5453-CA3A-DCCC-525BD163D2BD}"/>
              </a:ext>
            </a:extLst>
          </p:cNvPr>
          <p:cNvSpPr>
            <a:spLocks noGrp="1"/>
          </p:cNvSpPr>
          <p:nvPr>
            <p:ph type="sldNum" sz="quarter" idx="12"/>
          </p:nvPr>
        </p:nvSpPr>
        <p:spPr/>
        <p:txBody>
          <a:bodyPr/>
          <a:lstStyle/>
          <a:p>
            <a:fld id="{C130906E-1A4E-40A0-B0FD-8F4FE1336603}" type="slidenum">
              <a:rPr lang="en-IN" smtClean="0"/>
              <a:t>‹#›</a:t>
            </a:fld>
            <a:endParaRPr lang="en-IN"/>
          </a:p>
        </p:txBody>
      </p:sp>
    </p:spTree>
    <p:extLst>
      <p:ext uri="{BB962C8B-B14F-4D97-AF65-F5344CB8AC3E}">
        <p14:creationId xmlns:p14="http://schemas.microsoft.com/office/powerpoint/2010/main" val="1366188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F7F6C-3D33-9DCE-F601-7DB9E69A2DF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4C21B94-A731-86E3-3656-89D74800ED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BCD6DE-6806-2C4E-5AD4-3BD77B094F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753F9CD-BC80-ECA7-5A30-7F840789C9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2D0AC5-69FD-F2BB-5903-6367615AED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469361B-F1DC-F8D1-27E5-97801AF44032}"/>
              </a:ext>
            </a:extLst>
          </p:cNvPr>
          <p:cNvSpPr>
            <a:spLocks noGrp="1"/>
          </p:cNvSpPr>
          <p:nvPr>
            <p:ph type="dt" sz="half" idx="10"/>
          </p:nvPr>
        </p:nvSpPr>
        <p:spPr/>
        <p:txBody>
          <a:bodyPr/>
          <a:lstStyle/>
          <a:p>
            <a:fld id="{8733ECC9-1DFC-45AE-B3F8-9A2C7EE9038E}" type="datetimeFigureOut">
              <a:rPr lang="en-IN" smtClean="0"/>
              <a:t>18-02-2025</a:t>
            </a:fld>
            <a:endParaRPr lang="en-IN"/>
          </a:p>
        </p:txBody>
      </p:sp>
      <p:sp>
        <p:nvSpPr>
          <p:cNvPr id="8" name="Footer Placeholder 7">
            <a:extLst>
              <a:ext uri="{FF2B5EF4-FFF2-40B4-BE49-F238E27FC236}">
                <a16:creationId xmlns:a16="http://schemas.microsoft.com/office/drawing/2014/main" id="{8F7648BE-C117-F768-291D-1A0A9B4343B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8BFF8C5-A228-6B08-7464-186689CDF476}"/>
              </a:ext>
            </a:extLst>
          </p:cNvPr>
          <p:cNvSpPr>
            <a:spLocks noGrp="1"/>
          </p:cNvSpPr>
          <p:nvPr>
            <p:ph type="sldNum" sz="quarter" idx="12"/>
          </p:nvPr>
        </p:nvSpPr>
        <p:spPr/>
        <p:txBody>
          <a:bodyPr/>
          <a:lstStyle/>
          <a:p>
            <a:fld id="{C130906E-1A4E-40A0-B0FD-8F4FE1336603}" type="slidenum">
              <a:rPr lang="en-IN" smtClean="0"/>
              <a:t>‹#›</a:t>
            </a:fld>
            <a:endParaRPr lang="en-IN"/>
          </a:p>
        </p:txBody>
      </p:sp>
    </p:spTree>
    <p:extLst>
      <p:ext uri="{BB962C8B-B14F-4D97-AF65-F5344CB8AC3E}">
        <p14:creationId xmlns:p14="http://schemas.microsoft.com/office/powerpoint/2010/main" val="853828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5FC58-350E-EFA2-0B0B-4F9FFDC18D4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97F355D-6E97-D9E1-0CA3-F822B76C1A4C}"/>
              </a:ext>
            </a:extLst>
          </p:cNvPr>
          <p:cNvSpPr>
            <a:spLocks noGrp="1"/>
          </p:cNvSpPr>
          <p:nvPr>
            <p:ph type="dt" sz="half" idx="10"/>
          </p:nvPr>
        </p:nvSpPr>
        <p:spPr/>
        <p:txBody>
          <a:bodyPr/>
          <a:lstStyle/>
          <a:p>
            <a:fld id="{8733ECC9-1DFC-45AE-B3F8-9A2C7EE9038E}" type="datetimeFigureOut">
              <a:rPr lang="en-IN" smtClean="0"/>
              <a:t>18-02-2025</a:t>
            </a:fld>
            <a:endParaRPr lang="en-IN"/>
          </a:p>
        </p:txBody>
      </p:sp>
      <p:sp>
        <p:nvSpPr>
          <p:cNvPr id="4" name="Footer Placeholder 3">
            <a:extLst>
              <a:ext uri="{FF2B5EF4-FFF2-40B4-BE49-F238E27FC236}">
                <a16:creationId xmlns:a16="http://schemas.microsoft.com/office/drawing/2014/main" id="{D3CF70F2-71AE-6860-7878-B3F5476C7F6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697DBB2-C28C-98DF-6E77-D401E5069175}"/>
              </a:ext>
            </a:extLst>
          </p:cNvPr>
          <p:cNvSpPr>
            <a:spLocks noGrp="1"/>
          </p:cNvSpPr>
          <p:nvPr>
            <p:ph type="sldNum" sz="quarter" idx="12"/>
          </p:nvPr>
        </p:nvSpPr>
        <p:spPr/>
        <p:txBody>
          <a:bodyPr/>
          <a:lstStyle/>
          <a:p>
            <a:fld id="{C130906E-1A4E-40A0-B0FD-8F4FE1336603}" type="slidenum">
              <a:rPr lang="en-IN" smtClean="0"/>
              <a:t>‹#›</a:t>
            </a:fld>
            <a:endParaRPr lang="en-IN"/>
          </a:p>
        </p:txBody>
      </p:sp>
    </p:spTree>
    <p:extLst>
      <p:ext uri="{BB962C8B-B14F-4D97-AF65-F5344CB8AC3E}">
        <p14:creationId xmlns:p14="http://schemas.microsoft.com/office/powerpoint/2010/main" val="2102980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8E08C2-B7C4-44A1-E582-4FA059787388}"/>
              </a:ext>
            </a:extLst>
          </p:cNvPr>
          <p:cNvSpPr>
            <a:spLocks noGrp="1"/>
          </p:cNvSpPr>
          <p:nvPr>
            <p:ph type="dt" sz="half" idx="10"/>
          </p:nvPr>
        </p:nvSpPr>
        <p:spPr/>
        <p:txBody>
          <a:bodyPr/>
          <a:lstStyle/>
          <a:p>
            <a:fld id="{8733ECC9-1DFC-45AE-B3F8-9A2C7EE9038E}" type="datetimeFigureOut">
              <a:rPr lang="en-IN" smtClean="0"/>
              <a:t>18-02-2025</a:t>
            </a:fld>
            <a:endParaRPr lang="en-IN"/>
          </a:p>
        </p:txBody>
      </p:sp>
      <p:sp>
        <p:nvSpPr>
          <p:cNvPr id="3" name="Footer Placeholder 2">
            <a:extLst>
              <a:ext uri="{FF2B5EF4-FFF2-40B4-BE49-F238E27FC236}">
                <a16:creationId xmlns:a16="http://schemas.microsoft.com/office/drawing/2014/main" id="{FE8B862C-A2EE-26AB-F511-5077FF4237E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D7E5202-1672-FEBF-7EBB-4939213A116B}"/>
              </a:ext>
            </a:extLst>
          </p:cNvPr>
          <p:cNvSpPr>
            <a:spLocks noGrp="1"/>
          </p:cNvSpPr>
          <p:nvPr>
            <p:ph type="sldNum" sz="quarter" idx="12"/>
          </p:nvPr>
        </p:nvSpPr>
        <p:spPr/>
        <p:txBody>
          <a:bodyPr/>
          <a:lstStyle/>
          <a:p>
            <a:fld id="{C130906E-1A4E-40A0-B0FD-8F4FE1336603}" type="slidenum">
              <a:rPr lang="en-IN" smtClean="0"/>
              <a:t>‹#›</a:t>
            </a:fld>
            <a:endParaRPr lang="en-IN"/>
          </a:p>
        </p:txBody>
      </p:sp>
    </p:spTree>
    <p:extLst>
      <p:ext uri="{BB962C8B-B14F-4D97-AF65-F5344CB8AC3E}">
        <p14:creationId xmlns:p14="http://schemas.microsoft.com/office/powerpoint/2010/main" val="389403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4D2F0-503E-7E29-F50A-04A31D3D38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DC0CAAA-867F-A84E-38AB-0A5CE90137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2C9DCCE-FE9B-4B08-A827-3931695774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8F81C9-C08A-025A-E868-EC85690432AA}"/>
              </a:ext>
            </a:extLst>
          </p:cNvPr>
          <p:cNvSpPr>
            <a:spLocks noGrp="1"/>
          </p:cNvSpPr>
          <p:nvPr>
            <p:ph type="dt" sz="half" idx="10"/>
          </p:nvPr>
        </p:nvSpPr>
        <p:spPr/>
        <p:txBody>
          <a:bodyPr/>
          <a:lstStyle/>
          <a:p>
            <a:fld id="{8733ECC9-1DFC-45AE-B3F8-9A2C7EE9038E}" type="datetimeFigureOut">
              <a:rPr lang="en-IN" smtClean="0"/>
              <a:t>18-02-2025</a:t>
            </a:fld>
            <a:endParaRPr lang="en-IN"/>
          </a:p>
        </p:txBody>
      </p:sp>
      <p:sp>
        <p:nvSpPr>
          <p:cNvPr id="6" name="Footer Placeholder 5">
            <a:extLst>
              <a:ext uri="{FF2B5EF4-FFF2-40B4-BE49-F238E27FC236}">
                <a16:creationId xmlns:a16="http://schemas.microsoft.com/office/drawing/2014/main" id="{74A52C34-AB9A-7ED1-627F-7555D6CFD42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49A9EA2-2FE8-FAF6-4D06-BF41BD9DCC24}"/>
              </a:ext>
            </a:extLst>
          </p:cNvPr>
          <p:cNvSpPr>
            <a:spLocks noGrp="1"/>
          </p:cNvSpPr>
          <p:nvPr>
            <p:ph type="sldNum" sz="quarter" idx="12"/>
          </p:nvPr>
        </p:nvSpPr>
        <p:spPr/>
        <p:txBody>
          <a:bodyPr/>
          <a:lstStyle/>
          <a:p>
            <a:fld id="{C130906E-1A4E-40A0-B0FD-8F4FE1336603}" type="slidenum">
              <a:rPr lang="en-IN" smtClean="0"/>
              <a:t>‹#›</a:t>
            </a:fld>
            <a:endParaRPr lang="en-IN"/>
          </a:p>
        </p:txBody>
      </p:sp>
    </p:spTree>
    <p:extLst>
      <p:ext uri="{BB962C8B-B14F-4D97-AF65-F5344CB8AC3E}">
        <p14:creationId xmlns:p14="http://schemas.microsoft.com/office/powerpoint/2010/main" val="2746160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92788-78FE-4CBF-A10E-BC6868993A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26F0456-C882-0C8B-8415-7EEB9836F2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BD5C0324-34F5-ABC8-A018-EEA04C102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E32EB9-F965-5250-9D14-20A753EF8CA1}"/>
              </a:ext>
            </a:extLst>
          </p:cNvPr>
          <p:cNvSpPr>
            <a:spLocks noGrp="1"/>
          </p:cNvSpPr>
          <p:nvPr>
            <p:ph type="dt" sz="half" idx="10"/>
          </p:nvPr>
        </p:nvSpPr>
        <p:spPr/>
        <p:txBody>
          <a:bodyPr/>
          <a:lstStyle/>
          <a:p>
            <a:fld id="{8733ECC9-1DFC-45AE-B3F8-9A2C7EE9038E}" type="datetimeFigureOut">
              <a:rPr lang="en-IN" smtClean="0"/>
              <a:t>18-02-2025</a:t>
            </a:fld>
            <a:endParaRPr lang="en-IN"/>
          </a:p>
        </p:txBody>
      </p:sp>
      <p:sp>
        <p:nvSpPr>
          <p:cNvPr id="6" name="Footer Placeholder 5">
            <a:extLst>
              <a:ext uri="{FF2B5EF4-FFF2-40B4-BE49-F238E27FC236}">
                <a16:creationId xmlns:a16="http://schemas.microsoft.com/office/drawing/2014/main" id="{D467E075-36AE-EDCE-AA93-E0D7153E442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48F64CB-BC68-7534-1D9C-DA91BEBE9FC3}"/>
              </a:ext>
            </a:extLst>
          </p:cNvPr>
          <p:cNvSpPr>
            <a:spLocks noGrp="1"/>
          </p:cNvSpPr>
          <p:nvPr>
            <p:ph type="sldNum" sz="quarter" idx="12"/>
          </p:nvPr>
        </p:nvSpPr>
        <p:spPr/>
        <p:txBody>
          <a:bodyPr/>
          <a:lstStyle/>
          <a:p>
            <a:fld id="{C130906E-1A4E-40A0-B0FD-8F4FE1336603}" type="slidenum">
              <a:rPr lang="en-IN" smtClean="0"/>
              <a:t>‹#›</a:t>
            </a:fld>
            <a:endParaRPr lang="en-IN"/>
          </a:p>
        </p:txBody>
      </p:sp>
    </p:spTree>
    <p:extLst>
      <p:ext uri="{BB962C8B-B14F-4D97-AF65-F5344CB8AC3E}">
        <p14:creationId xmlns:p14="http://schemas.microsoft.com/office/powerpoint/2010/main" val="2272212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5386AD-5357-3AD2-78F9-22604928CB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D260657-FA24-1705-C34E-918864F010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2E50884-721B-215E-EA05-30EADA82AF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33ECC9-1DFC-45AE-B3F8-9A2C7EE9038E}" type="datetimeFigureOut">
              <a:rPr lang="en-IN" smtClean="0"/>
              <a:t>18-02-2025</a:t>
            </a:fld>
            <a:endParaRPr lang="en-IN"/>
          </a:p>
        </p:txBody>
      </p:sp>
      <p:sp>
        <p:nvSpPr>
          <p:cNvPr id="5" name="Footer Placeholder 4">
            <a:extLst>
              <a:ext uri="{FF2B5EF4-FFF2-40B4-BE49-F238E27FC236}">
                <a16:creationId xmlns:a16="http://schemas.microsoft.com/office/drawing/2014/main" id="{57C3F2FD-7390-0777-9463-4C3C360E26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826B2AA2-E6B7-CF27-36FD-EE8A17DF17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30906E-1A4E-40A0-B0FD-8F4FE1336603}" type="slidenum">
              <a:rPr lang="en-IN" smtClean="0"/>
              <a:t>‹#›</a:t>
            </a:fld>
            <a:endParaRPr lang="en-IN"/>
          </a:p>
        </p:txBody>
      </p:sp>
    </p:spTree>
    <p:extLst>
      <p:ext uri="{BB962C8B-B14F-4D97-AF65-F5344CB8AC3E}">
        <p14:creationId xmlns:p14="http://schemas.microsoft.com/office/powerpoint/2010/main" val="1121064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10566400" y="235712"/>
            <a:ext cx="1432560" cy="865632"/>
          </a:xfrm>
          <a:prstGeom prst="rect">
            <a:avLst/>
          </a:prstGeom>
        </p:spPr>
      </p:pic>
      <p:pic>
        <p:nvPicPr>
          <p:cNvPr id="17" name="bg object 17"/>
          <p:cNvPicPr/>
          <p:nvPr/>
        </p:nvPicPr>
        <p:blipFill>
          <a:blip r:embed="rId8" cstate="print"/>
          <a:stretch>
            <a:fillRect/>
          </a:stretch>
        </p:blipFill>
        <p:spPr>
          <a:xfrm>
            <a:off x="300736" y="251968"/>
            <a:ext cx="1013968" cy="1018032"/>
          </a:xfrm>
          <a:prstGeom prst="rect">
            <a:avLst/>
          </a:prstGeom>
        </p:spPr>
      </p:pic>
      <p:pic>
        <p:nvPicPr>
          <p:cNvPr id="18" name="bg object 18"/>
          <p:cNvPicPr/>
          <p:nvPr/>
        </p:nvPicPr>
        <p:blipFill>
          <a:blip r:embed="rId9" cstate="print"/>
          <a:stretch>
            <a:fillRect/>
          </a:stretch>
        </p:blipFill>
        <p:spPr>
          <a:xfrm>
            <a:off x="10320528" y="0"/>
            <a:ext cx="1871471" cy="1270000"/>
          </a:xfrm>
          <a:prstGeom prst="rect">
            <a:avLst/>
          </a:prstGeom>
        </p:spPr>
      </p:pic>
      <p:pic>
        <p:nvPicPr>
          <p:cNvPr id="19" name="bg object 19"/>
          <p:cNvPicPr/>
          <p:nvPr/>
        </p:nvPicPr>
        <p:blipFill>
          <a:blip r:embed="rId10" cstate="print"/>
          <a:stretch>
            <a:fillRect/>
          </a:stretch>
        </p:blipFill>
        <p:spPr>
          <a:xfrm>
            <a:off x="0" y="0"/>
            <a:ext cx="1680464" cy="1196848"/>
          </a:xfrm>
          <a:prstGeom prst="rect">
            <a:avLst/>
          </a:prstGeom>
        </p:spPr>
      </p:pic>
      <p:sp>
        <p:nvSpPr>
          <p:cNvPr id="20" name="bg object 20"/>
          <p:cNvSpPr/>
          <p:nvPr/>
        </p:nvSpPr>
        <p:spPr>
          <a:xfrm>
            <a:off x="1176528" y="6347966"/>
            <a:ext cx="11015557" cy="510117"/>
          </a:xfrm>
          <a:custGeom>
            <a:avLst/>
            <a:gdLst/>
            <a:ahLst/>
            <a:cxnLst/>
            <a:rect l="l" t="t" r="r" b="b"/>
            <a:pathLst>
              <a:path w="16523335" h="765175">
                <a:moveTo>
                  <a:pt x="16523081" y="0"/>
                </a:moveTo>
                <a:lnTo>
                  <a:pt x="0" y="0"/>
                </a:lnTo>
                <a:lnTo>
                  <a:pt x="0" y="764666"/>
                </a:lnTo>
                <a:lnTo>
                  <a:pt x="16523081" y="764666"/>
                </a:lnTo>
                <a:lnTo>
                  <a:pt x="16523081" y="0"/>
                </a:lnTo>
                <a:close/>
              </a:path>
            </a:pathLst>
          </a:custGeom>
          <a:solidFill>
            <a:srgbClr val="FFDE57"/>
          </a:solidFill>
        </p:spPr>
        <p:txBody>
          <a:bodyPr wrap="square" lIns="0" tIns="0" rIns="0" bIns="0" rtlCol="0"/>
          <a:lstStyle/>
          <a:p>
            <a:endParaRPr sz="1200"/>
          </a:p>
        </p:txBody>
      </p:sp>
      <p:sp>
        <p:nvSpPr>
          <p:cNvPr id="2" name="Holder 2"/>
          <p:cNvSpPr>
            <a:spLocks noGrp="1"/>
          </p:cNvSpPr>
          <p:nvPr>
            <p:ph type="title"/>
          </p:nvPr>
        </p:nvSpPr>
        <p:spPr>
          <a:xfrm>
            <a:off x="3371342" y="2803788"/>
            <a:ext cx="3772323" cy="1477328"/>
          </a:xfrm>
          <a:prstGeom prst="rect">
            <a:avLst/>
          </a:prstGeom>
        </p:spPr>
        <p:txBody>
          <a:bodyPr wrap="square" lIns="0" tIns="0" rIns="0" bIns="0">
            <a:spAutoFit/>
          </a:bodyPr>
          <a:lstStyle>
            <a:lvl1pPr>
              <a:defRPr sz="9600" b="1"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609600" y="1577340"/>
            <a:ext cx="10972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956052" y="6415364"/>
            <a:ext cx="8263890" cy="397929"/>
          </a:xfrm>
          <a:prstGeom prst="rect">
            <a:avLst/>
          </a:prstGeom>
        </p:spPr>
        <p:txBody>
          <a:bodyPr wrap="square" lIns="0" tIns="0" rIns="0" bIns="0">
            <a:spAutoFit/>
          </a:bodyPr>
          <a:lstStyle>
            <a:lvl1pPr>
              <a:defRPr sz="1333" b="1" i="0">
                <a:solidFill>
                  <a:schemeClr val="tx1"/>
                </a:solidFill>
                <a:latin typeface="Cambria"/>
                <a:cs typeface="Cambria"/>
              </a:defRPr>
            </a:lvl1pPr>
          </a:lstStyle>
          <a:p>
            <a:pPr marL="8467">
              <a:lnSpc>
                <a:spcPts val="1597"/>
              </a:lnSpc>
            </a:pPr>
            <a:r>
              <a:rPr lang="en-US" spc="-20"/>
              <a:t>Traditional value and ethics/19MC003/ESSENCE OF INDIAN TRADITIONAL KNOWLEDGE/Dr INDU NAIR .V/AI&amp;DS/SNSCE</a:t>
            </a:r>
            <a:endParaRPr lang="en-US" spc="-7" dirty="0"/>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83549994-F8F5-4E2C-BFC7-3CA51B8C5C0C}" type="datetime1">
              <a:rPr lang="en-US" smtClean="0"/>
              <a:t>2/18/2025</a:t>
            </a:fld>
            <a:endParaRPr lang="en-US"/>
          </a:p>
        </p:txBody>
      </p:sp>
      <p:sp>
        <p:nvSpPr>
          <p:cNvPr id="6" name="Holder 6"/>
          <p:cNvSpPr>
            <a:spLocks noGrp="1"/>
          </p:cNvSpPr>
          <p:nvPr>
            <p:ph type="sldNum" sz="quarter" idx="7"/>
          </p:nvPr>
        </p:nvSpPr>
        <p:spPr>
          <a:xfrm>
            <a:off x="8778241"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122655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defRPr>
          <a:latin typeface="+mj-lt"/>
          <a:ea typeface="+mj-ea"/>
          <a:cs typeface="+mj-cs"/>
        </a:defRPr>
      </a:lvl1pPr>
    </p:titleStyle>
    <p:body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bodyStyle>
    <p:other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92663" y="279282"/>
            <a:ext cx="5788237" cy="500992"/>
          </a:xfrm>
          <a:prstGeom prst="rect">
            <a:avLst/>
          </a:prstGeom>
        </p:spPr>
        <p:txBody>
          <a:bodyPr vert="horz" wrap="square" lIns="0" tIns="8467" rIns="0" bIns="0" rtlCol="0">
            <a:spAutoFit/>
          </a:bodyPr>
          <a:lstStyle/>
          <a:p>
            <a:pPr marL="8467">
              <a:spcBef>
                <a:spcPts val="67"/>
              </a:spcBef>
            </a:pPr>
            <a:r>
              <a:rPr sz="3200" dirty="0">
                <a:latin typeface="Cambria"/>
                <a:cs typeface="Cambria"/>
              </a:rPr>
              <a:t>SNS</a:t>
            </a:r>
            <a:r>
              <a:rPr sz="3200" spc="-87" dirty="0">
                <a:latin typeface="Cambria"/>
                <a:cs typeface="Cambria"/>
              </a:rPr>
              <a:t> </a:t>
            </a:r>
            <a:r>
              <a:rPr sz="3200" dirty="0">
                <a:latin typeface="Cambria"/>
                <a:cs typeface="Cambria"/>
              </a:rPr>
              <a:t>COLLEGE</a:t>
            </a:r>
            <a:r>
              <a:rPr sz="3200" spc="-93" dirty="0">
                <a:latin typeface="Cambria"/>
                <a:cs typeface="Cambria"/>
              </a:rPr>
              <a:t> </a:t>
            </a:r>
            <a:r>
              <a:rPr sz="3200" dirty="0">
                <a:latin typeface="Cambria"/>
                <a:cs typeface="Cambria"/>
              </a:rPr>
              <a:t>OF</a:t>
            </a:r>
            <a:r>
              <a:rPr sz="3200" spc="-70" dirty="0">
                <a:latin typeface="Cambria"/>
                <a:cs typeface="Cambria"/>
              </a:rPr>
              <a:t> </a:t>
            </a:r>
            <a:r>
              <a:rPr sz="3200" spc="-7" dirty="0">
                <a:latin typeface="Cambria"/>
                <a:cs typeface="Cambria"/>
              </a:rPr>
              <a:t>ENGINEERING</a:t>
            </a:r>
            <a:endParaRPr sz="3200">
              <a:latin typeface="Cambria"/>
              <a:cs typeface="Cambria"/>
            </a:endParaRPr>
          </a:p>
        </p:txBody>
      </p:sp>
      <p:sp>
        <p:nvSpPr>
          <p:cNvPr id="4" name="object 4"/>
          <p:cNvSpPr txBox="1"/>
          <p:nvPr/>
        </p:nvSpPr>
        <p:spPr>
          <a:xfrm>
            <a:off x="1603502" y="706156"/>
            <a:ext cx="9653693" cy="4656274"/>
          </a:xfrm>
          <a:prstGeom prst="rect">
            <a:avLst/>
          </a:prstGeom>
        </p:spPr>
        <p:txBody>
          <a:bodyPr vert="horz" wrap="square" lIns="0" tIns="80009" rIns="0" bIns="0" rtlCol="0">
            <a:spAutoFit/>
          </a:bodyPr>
          <a:lstStyle/>
          <a:p>
            <a:pPr marL="41065" algn="ctr" defTabSz="609630">
              <a:spcBef>
                <a:spcPts val="629"/>
              </a:spcBef>
            </a:pPr>
            <a:r>
              <a:rPr sz="1600" kern="0" spc="-17" dirty="0">
                <a:solidFill>
                  <a:sysClr val="windowText" lastClr="000000"/>
                </a:solidFill>
                <a:latin typeface="Cambria"/>
                <a:cs typeface="Cambria"/>
              </a:rPr>
              <a:t>Kurumbapalayam</a:t>
            </a:r>
            <a:r>
              <a:rPr sz="1600" kern="0" spc="-30" dirty="0">
                <a:solidFill>
                  <a:sysClr val="windowText" lastClr="000000"/>
                </a:solidFill>
                <a:latin typeface="Cambria"/>
                <a:cs typeface="Cambria"/>
              </a:rPr>
              <a:t> </a:t>
            </a:r>
            <a:r>
              <a:rPr sz="1600" kern="0" dirty="0">
                <a:solidFill>
                  <a:sysClr val="windowText" lastClr="000000"/>
                </a:solidFill>
                <a:latin typeface="Cambria"/>
                <a:cs typeface="Cambria"/>
              </a:rPr>
              <a:t>(Po),</a:t>
            </a:r>
            <a:r>
              <a:rPr sz="1600" kern="0" spc="-53" dirty="0">
                <a:solidFill>
                  <a:sysClr val="windowText" lastClr="000000"/>
                </a:solidFill>
                <a:latin typeface="Cambria"/>
                <a:cs typeface="Cambria"/>
              </a:rPr>
              <a:t> </a:t>
            </a:r>
            <a:r>
              <a:rPr sz="1600" kern="0" spc="-7" dirty="0">
                <a:solidFill>
                  <a:sysClr val="windowText" lastClr="000000"/>
                </a:solidFill>
                <a:latin typeface="Cambria"/>
                <a:cs typeface="Cambria"/>
              </a:rPr>
              <a:t>Coimbatore</a:t>
            </a:r>
            <a:r>
              <a:rPr sz="1600" kern="0" spc="-37" dirty="0">
                <a:solidFill>
                  <a:sysClr val="windowText" lastClr="000000"/>
                </a:solidFill>
                <a:latin typeface="Cambria"/>
                <a:cs typeface="Cambria"/>
              </a:rPr>
              <a:t> </a:t>
            </a:r>
            <a:r>
              <a:rPr sz="1600" kern="0" dirty="0">
                <a:solidFill>
                  <a:sysClr val="windowText" lastClr="000000"/>
                </a:solidFill>
                <a:latin typeface="Cambria"/>
                <a:cs typeface="Cambria"/>
              </a:rPr>
              <a:t>–</a:t>
            </a:r>
            <a:r>
              <a:rPr sz="1600" kern="0" spc="-13" dirty="0">
                <a:solidFill>
                  <a:sysClr val="windowText" lastClr="000000"/>
                </a:solidFill>
                <a:latin typeface="Cambria"/>
                <a:cs typeface="Cambria"/>
              </a:rPr>
              <a:t> </a:t>
            </a:r>
            <a:r>
              <a:rPr sz="1600" kern="0" dirty="0">
                <a:solidFill>
                  <a:sysClr val="windowText" lastClr="000000"/>
                </a:solidFill>
                <a:latin typeface="Cambria"/>
                <a:cs typeface="Cambria"/>
              </a:rPr>
              <a:t>641</a:t>
            </a:r>
            <a:r>
              <a:rPr sz="1600" kern="0" spc="-33" dirty="0">
                <a:solidFill>
                  <a:sysClr val="windowText" lastClr="000000"/>
                </a:solidFill>
                <a:latin typeface="Cambria"/>
                <a:cs typeface="Cambria"/>
              </a:rPr>
              <a:t> </a:t>
            </a:r>
            <a:r>
              <a:rPr sz="1600" kern="0" spc="-17" dirty="0">
                <a:solidFill>
                  <a:sysClr val="windowText" lastClr="000000"/>
                </a:solidFill>
                <a:latin typeface="Cambria"/>
                <a:cs typeface="Cambria"/>
              </a:rPr>
              <a:t>107</a:t>
            </a:r>
            <a:endParaRPr sz="1600" kern="0" dirty="0">
              <a:solidFill>
                <a:sysClr val="windowText" lastClr="000000"/>
              </a:solidFill>
              <a:latin typeface="Cambria"/>
              <a:cs typeface="Cambria"/>
            </a:endParaRPr>
          </a:p>
          <a:p>
            <a:pPr marR="128700" algn="ctr" defTabSz="609630">
              <a:spcBef>
                <a:spcPts val="663"/>
              </a:spcBef>
            </a:pPr>
            <a:r>
              <a:rPr sz="1867" b="1" kern="0" dirty="0">
                <a:solidFill>
                  <a:sysClr val="windowText" lastClr="000000"/>
                </a:solidFill>
                <a:latin typeface="Cambria"/>
                <a:cs typeface="Cambria"/>
              </a:rPr>
              <a:t>An</a:t>
            </a:r>
            <a:r>
              <a:rPr sz="1867" b="1" kern="0" spc="-57" dirty="0">
                <a:solidFill>
                  <a:sysClr val="windowText" lastClr="000000"/>
                </a:solidFill>
                <a:latin typeface="Cambria"/>
                <a:cs typeface="Cambria"/>
              </a:rPr>
              <a:t> </a:t>
            </a:r>
            <a:r>
              <a:rPr sz="1867" b="1" kern="0" spc="-7" dirty="0">
                <a:solidFill>
                  <a:sysClr val="windowText" lastClr="000000"/>
                </a:solidFill>
                <a:latin typeface="Cambria"/>
                <a:cs typeface="Cambria"/>
              </a:rPr>
              <a:t>Autonomous</a:t>
            </a:r>
            <a:r>
              <a:rPr sz="1867" b="1" kern="0" spc="-63" dirty="0">
                <a:solidFill>
                  <a:sysClr val="windowText" lastClr="000000"/>
                </a:solidFill>
                <a:latin typeface="Cambria"/>
                <a:cs typeface="Cambria"/>
              </a:rPr>
              <a:t> </a:t>
            </a:r>
            <a:r>
              <a:rPr sz="1867" b="1" kern="0" spc="-7" dirty="0">
                <a:solidFill>
                  <a:sysClr val="windowText" lastClr="000000"/>
                </a:solidFill>
                <a:latin typeface="Cambria"/>
                <a:cs typeface="Cambria"/>
              </a:rPr>
              <a:t>Institution</a:t>
            </a:r>
            <a:endParaRPr sz="1867" kern="0" dirty="0">
              <a:solidFill>
                <a:sysClr val="windowText" lastClr="000000"/>
              </a:solidFill>
              <a:latin typeface="Cambria"/>
              <a:cs typeface="Cambria"/>
            </a:endParaRPr>
          </a:p>
          <a:p>
            <a:pPr marR="131240" algn="ctr" defTabSz="609630">
              <a:spcBef>
                <a:spcPts val="410"/>
              </a:spcBef>
            </a:pPr>
            <a:r>
              <a:rPr sz="1600" kern="0" spc="-13" dirty="0">
                <a:solidFill>
                  <a:sysClr val="windowText" lastClr="000000"/>
                </a:solidFill>
                <a:latin typeface="Cambria"/>
                <a:cs typeface="Cambria"/>
              </a:rPr>
              <a:t>Accredited</a:t>
            </a:r>
            <a:r>
              <a:rPr sz="1600" kern="0" spc="-73" dirty="0">
                <a:solidFill>
                  <a:sysClr val="windowText" lastClr="000000"/>
                </a:solidFill>
                <a:latin typeface="Cambria"/>
                <a:cs typeface="Cambria"/>
              </a:rPr>
              <a:t> </a:t>
            </a:r>
            <a:r>
              <a:rPr sz="1600" kern="0" dirty="0">
                <a:solidFill>
                  <a:sysClr val="windowText" lastClr="000000"/>
                </a:solidFill>
                <a:latin typeface="Cambria"/>
                <a:cs typeface="Cambria"/>
              </a:rPr>
              <a:t>by</a:t>
            </a:r>
            <a:r>
              <a:rPr sz="1600" kern="0" spc="-47" dirty="0">
                <a:solidFill>
                  <a:sysClr val="windowText" lastClr="000000"/>
                </a:solidFill>
                <a:latin typeface="Cambria"/>
                <a:cs typeface="Cambria"/>
              </a:rPr>
              <a:t> </a:t>
            </a:r>
            <a:r>
              <a:rPr sz="1600" kern="0" dirty="0">
                <a:solidFill>
                  <a:sysClr val="windowText" lastClr="000000"/>
                </a:solidFill>
                <a:latin typeface="Cambria"/>
                <a:cs typeface="Cambria"/>
              </a:rPr>
              <a:t>NBA</a:t>
            </a:r>
            <a:r>
              <a:rPr sz="1600" kern="0" spc="-30" dirty="0">
                <a:solidFill>
                  <a:sysClr val="windowText" lastClr="000000"/>
                </a:solidFill>
                <a:latin typeface="Cambria"/>
                <a:cs typeface="Cambria"/>
              </a:rPr>
              <a:t> </a:t>
            </a:r>
            <a:r>
              <a:rPr sz="1600" kern="0" dirty="0">
                <a:solidFill>
                  <a:sysClr val="windowText" lastClr="000000"/>
                </a:solidFill>
                <a:latin typeface="Cambria"/>
                <a:cs typeface="Cambria"/>
              </a:rPr>
              <a:t>–</a:t>
            </a:r>
            <a:r>
              <a:rPr sz="1600" kern="0" spc="-30" dirty="0">
                <a:solidFill>
                  <a:sysClr val="windowText" lastClr="000000"/>
                </a:solidFill>
                <a:latin typeface="Cambria"/>
                <a:cs typeface="Cambria"/>
              </a:rPr>
              <a:t> </a:t>
            </a:r>
            <a:r>
              <a:rPr sz="1600" kern="0" dirty="0">
                <a:solidFill>
                  <a:sysClr val="windowText" lastClr="000000"/>
                </a:solidFill>
                <a:latin typeface="Cambria"/>
                <a:cs typeface="Cambria"/>
              </a:rPr>
              <a:t>AICTE</a:t>
            </a:r>
            <a:r>
              <a:rPr sz="1600" kern="0" spc="-20" dirty="0">
                <a:solidFill>
                  <a:sysClr val="windowText" lastClr="000000"/>
                </a:solidFill>
                <a:latin typeface="Cambria"/>
                <a:cs typeface="Cambria"/>
              </a:rPr>
              <a:t> </a:t>
            </a:r>
            <a:r>
              <a:rPr sz="1600" kern="0" dirty="0">
                <a:solidFill>
                  <a:sysClr val="windowText" lastClr="000000"/>
                </a:solidFill>
                <a:latin typeface="Cambria"/>
                <a:cs typeface="Cambria"/>
              </a:rPr>
              <a:t>and</a:t>
            </a:r>
            <a:r>
              <a:rPr sz="1600" kern="0" spc="-13" dirty="0">
                <a:solidFill>
                  <a:sysClr val="windowText" lastClr="000000"/>
                </a:solidFill>
                <a:latin typeface="Cambria"/>
                <a:cs typeface="Cambria"/>
              </a:rPr>
              <a:t> Accredited</a:t>
            </a:r>
            <a:r>
              <a:rPr sz="1600" kern="0" spc="-50" dirty="0">
                <a:solidFill>
                  <a:sysClr val="windowText" lastClr="000000"/>
                </a:solidFill>
                <a:latin typeface="Cambria"/>
                <a:cs typeface="Cambria"/>
              </a:rPr>
              <a:t> </a:t>
            </a:r>
            <a:r>
              <a:rPr sz="1600" kern="0" dirty="0">
                <a:solidFill>
                  <a:sysClr val="windowText" lastClr="000000"/>
                </a:solidFill>
                <a:latin typeface="Cambria"/>
                <a:cs typeface="Cambria"/>
              </a:rPr>
              <a:t>by</a:t>
            </a:r>
            <a:r>
              <a:rPr sz="1600" kern="0" spc="-47" dirty="0">
                <a:solidFill>
                  <a:sysClr val="windowText" lastClr="000000"/>
                </a:solidFill>
                <a:latin typeface="Cambria"/>
                <a:cs typeface="Cambria"/>
              </a:rPr>
              <a:t> </a:t>
            </a:r>
            <a:r>
              <a:rPr sz="1600" kern="0" spc="-7" dirty="0">
                <a:solidFill>
                  <a:sysClr val="windowText" lastClr="000000"/>
                </a:solidFill>
                <a:latin typeface="Cambria"/>
                <a:cs typeface="Cambria"/>
              </a:rPr>
              <a:t>NAAC</a:t>
            </a:r>
            <a:r>
              <a:rPr sz="1600" kern="0" dirty="0">
                <a:solidFill>
                  <a:sysClr val="windowText" lastClr="000000"/>
                </a:solidFill>
                <a:latin typeface="Cambria"/>
                <a:cs typeface="Cambria"/>
              </a:rPr>
              <a:t> –</a:t>
            </a:r>
            <a:r>
              <a:rPr sz="1600" kern="0" spc="-27" dirty="0">
                <a:solidFill>
                  <a:sysClr val="windowText" lastClr="000000"/>
                </a:solidFill>
                <a:latin typeface="Cambria"/>
                <a:cs typeface="Cambria"/>
              </a:rPr>
              <a:t> </a:t>
            </a:r>
            <a:r>
              <a:rPr sz="1600" kern="0" dirty="0">
                <a:solidFill>
                  <a:sysClr val="windowText" lastClr="000000"/>
                </a:solidFill>
                <a:latin typeface="Cambria"/>
                <a:cs typeface="Cambria"/>
              </a:rPr>
              <a:t>UGC</a:t>
            </a:r>
            <a:r>
              <a:rPr sz="1600" kern="0" spc="-33" dirty="0">
                <a:solidFill>
                  <a:sysClr val="windowText" lastClr="000000"/>
                </a:solidFill>
                <a:latin typeface="Cambria"/>
                <a:cs typeface="Cambria"/>
              </a:rPr>
              <a:t> </a:t>
            </a:r>
            <a:r>
              <a:rPr sz="1600" kern="0" dirty="0">
                <a:solidFill>
                  <a:sysClr val="windowText" lastClr="000000"/>
                </a:solidFill>
                <a:latin typeface="Cambria"/>
                <a:cs typeface="Cambria"/>
              </a:rPr>
              <a:t>with</a:t>
            </a:r>
            <a:r>
              <a:rPr sz="1600" kern="0" spc="-47" dirty="0">
                <a:solidFill>
                  <a:sysClr val="windowText" lastClr="000000"/>
                </a:solidFill>
                <a:latin typeface="Cambria"/>
                <a:cs typeface="Cambria"/>
              </a:rPr>
              <a:t> </a:t>
            </a:r>
            <a:r>
              <a:rPr sz="1600" kern="0" spc="-123" dirty="0">
                <a:solidFill>
                  <a:sysClr val="windowText" lastClr="000000"/>
                </a:solidFill>
                <a:latin typeface="Cambria"/>
                <a:cs typeface="Cambria"/>
              </a:rPr>
              <a:t>‘A’</a:t>
            </a:r>
            <a:r>
              <a:rPr sz="1600" kern="0" spc="-33" dirty="0">
                <a:solidFill>
                  <a:sysClr val="windowText" lastClr="000000"/>
                </a:solidFill>
                <a:latin typeface="Cambria"/>
                <a:cs typeface="Cambria"/>
              </a:rPr>
              <a:t> </a:t>
            </a:r>
            <a:r>
              <a:rPr sz="1600" kern="0" dirty="0">
                <a:solidFill>
                  <a:sysClr val="windowText" lastClr="000000"/>
                </a:solidFill>
                <a:latin typeface="Cambria"/>
                <a:cs typeface="Cambria"/>
              </a:rPr>
              <a:t>Grade</a:t>
            </a:r>
            <a:r>
              <a:rPr sz="1600" kern="0" spc="3" dirty="0">
                <a:solidFill>
                  <a:sysClr val="windowText" lastClr="000000"/>
                </a:solidFill>
                <a:latin typeface="Cambria"/>
                <a:cs typeface="Cambria"/>
              </a:rPr>
              <a:t> </a:t>
            </a:r>
            <a:r>
              <a:rPr sz="1600" kern="0" spc="-13" dirty="0">
                <a:solidFill>
                  <a:sysClr val="windowText" lastClr="000000"/>
                </a:solidFill>
                <a:latin typeface="Cambria"/>
                <a:cs typeface="Cambria"/>
              </a:rPr>
              <a:t>Approved</a:t>
            </a:r>
            <a:r>
              <a:rPr sz="1600" kern="0" spc="-40" dirty="0">
                <a:solidFill>
                  <a:sysClr val="windowText" lastClr="000000"/>
                </a:solidFill>
                <a:latin typeface="Cambria"/>
                <a:cs typeface="Cambria"/>
              </a:rPr>
              <a:t> </a:t>
            </a:r>
            <a:r>
              <a:rPr sz="1600" kern="0" dirty="0">
                <a:solidFill>
                  <a:sysClr val="windowText" lastClr="000000"/>
                </a:solidFill>
                <a:latin typeface="Cambria"/>
                <a:cs typeface="Cambria"/>
              </a:rPr>
              <a:t>by</a:t>
            </a:r>
            <a:r>
              <a:rPr sz="1600" kern="0" spc="-47" dirty="0">
                <a:solidFill>
                  <a:sysClr val="windowText" lastClr="000000"/>
                </a:solidFill>
                <a:latin typeface="Cambria"/>
                <a:cs typeface="Cambria"/>
              </a:rPr>
              <a:t> </a:t>
            </a:r>
            <a:r>
              <a:rPr sz="1600" kern="0" spc="-7" dirty="0">
                <a:solidFill>
                  <a:sysClr val="windowText" lastClr="000000"/>
                </a:solidFill>
                <a:latin typeface="Cambria"/>
                <a:cs typeface="Cambria"/>
              </a:rPr>
              <a:t>AICTE,</a:t>
            </a:r>
            <a:endParaRPr sz="1600" kern="0" dirty="0">
              <a:solidFill>
                <a:sysClr val="windowText" lastClr="000000"/>
              </a:solidFill>
              <a:latin typeface="Cambria"/>
              <a:cs typeface="Cambria"/>
            </a:endParaRPr>
          </a:p>
          <a:p>
            <a:pPr marR="133357" algn="ctr" defTabSz="609630"/>
            <a:r>
              <a:rPr sz="1600" kern="0" dirty="0">
                <a:solidFill>
                  <a:sysClr val="windowText" lastClr="000000"/>
                </a:solidFill>
                <a:latin typeface="Cambria"/>
                <a:cs typeface="Cambria"/>
              </a:rPr>
              <a:t>New</a:t>
            </a:r>
            <a:r>
              <a:rPr sz="1600" kern="0" spc="-13" dirty="0">
                <a:solidFill>
                  <a:sysClr val="windowText" lastClr="000000"/>
                </a:solidFill>
                <a:latin typeface="Cambria"/>
                <a:cs typeface="Cambria"/>
              </a:rPr>
              <a:t> </a:t>
            </a:r>
            <a:r>
              <a:rPr sz="1600" kern="0" dirty="0">
                <a:solidFill>
                  <a:sysClr val="windowText" lastClr="000000"/>
                </a:solidFill>
                <a:latin typeface="Cambria"/>
                <a:cs typeface="Cambria"/>
              </a:rPr>
              <a:t>Delhi</a:t>
            </a:r>
            <a:r>
              <a:rPr sz="1600" kern="0" spc="-23" dirty="0">
                <a:solidFill>
                  <a:sysClr val="windowText" lastClr="000000"/>
                </a:solidFill>
                <a:latin typeface="Cambria"/>
                <a:cs typeface="Cambria"/>
              </a:rPr>
              <a:t> </a:t>
            </a:r>
            <a:r>
              <a:rPr sz="1600" kern="0" dirty="0">
                <a:solidFill>
                  <a:sysClr val="windowText" lastClr="000000"/>
                </a:solidFill>
                <a:latin typeface="Cambria"/>
                <a:cs typeface="Cambria"/>
              </a:rPr>
              <a:t>&amp;</a:t>
            </a:r>
            <a:r>
              <a:rPr sz="1600" kern="0" spc="-23" dirty="0">
                <a:solidFill>
                  <a:sysClr val="windowText" lastClr="000000"/>
                </a:solidFill>
                <a:latin typeface="Cambria"/>
                <a:cs typeface="Cambria"/>
              </a:rPr>
              <a:t> </a:t>
            </a:r>
            <a:r>
              <a:rPr sz="1600" kern="0" spc="-7" dirty="0">
                <a:solidFill>
                  <a:sysClr val="windowText" lastClr="000000"/>
                </a:solidFill>
                <a:latin typeface="Cambria"/>
                <a:cs typeface="Cambria"/>
              </a:rPr>
              <a:t>Affiliated</a:t>
            </a:r>
            <a:r>
              <a:rPr sz="1600" kern="0" spc="-70" dirty="0">
                <a:solidFill>
                  <a:sysClr val="windowText" lastClr="000000"/>
                </a:solidFill>
                <a:latin typeface="Cambria"/>
                <a:cs typeface="Cambria"/>
              </a:rPr>
              <a:t> </a:t>
            </a:r>
            <a:r>
              <a:rPr sz="1600" kern="0" dirty="0">
                <a:solidFill>
                  <a:sysClr val="windowText" lastClr="000000"/>
                </a:solidFill>
                <a:latin typeface="Cambria"/>
                <a:cs typeface="Cambria"/>
              </a:rPr>
              <a:t>to</a:t>
            </a:r>
            <a:r>
              <a:rPr sz="1600" kern="0" spc="-40" dirty="0">
                <a:solidFill>
                  <a:sysClr val="windowText" lastClr="000000"/>
                </a:solidFill>
                <a:latin typeface="Cambria"/>
                <a:cs typeface="Cambria"/>
              </a:rPr>
              <a:t> </a:t>
            </a:r>
            <a:r>
              <a:rPr sz="1600" kern="0" dirty="0">
                <a:solidFill>
                  <a:sysClr val="windowText" lastClr="000000"/>
                </a:solidFill>
                <a:latin typeface="Cambria"/>
                <a:cs typeface="Cambria"/>
              </a:rPr>
              <a:t>Anna</a:t>
            </a:r>
            <a:r>
              <a:rPr sz="1600" kern="0" spc="-30" dirty="0">
                <a:solidFill>
                  <a:sysClr val="windowText" lastClr="000000"/>
                </a:solidFill>
                <a:latin typeface="Cambria"/>
                <a:cs typeface="Cambria"/>
              </a:rPr>
              <a:t> </a:t>
            </a:r>
            <a:r>
              <a:rPr sz="1600" kern="0" spc="-23" dirty="0">
                <a:solidFill>
                  <a:sysClr val="windowText" lastClr="000000"/>
                </a:solidFill>
                <a:latin typeface="Cambria"/>
                <a:cs typeface="Cambria"/>
              </a:rPr>
              <a:t>University,</a:t>
            </a:r>
            <a:r>
              <a:rPr sz="1600" kern="0" spc="-57" dirty="0">
                <a:solidFill>
                  <a:sysClr val="windowText" lastClr="000000"/>
                </a:solidFill>
                <a:latin typeface="Cambria"/>
                <a:cs typeface="Cambria"/>
              </a:rPr>
              <a:t> </a:t>
            </a:r>
            <a:r>
              <a:rPr sz="1600" kern="0" spc="-7" dirty="0">
                <a:solidFill>
                  <a:sysClr val="windowText" lastClr="000000"/>
                </a:solidFill>
                <a:latin typeface="Cambria"/>
                <a:cs typeface="Cambria"/>
              </a:rPr>
              <a:t>Chennai</a:t>
            </a:r>
            <a:endParaRPr sz="1600" kern="0" dirty="0">
              <a:solidFill>
                <a:sysClr val="windowText" lastClr="000000"/>
              </a:solidFill>
              <a:latin typeface="Cambria"/>
              <a:cs typeface="Cambria"/>
            </a:endParaRPr>
          </a:p>
          <a:p>
            <a:pPr defTabSz="609630"/>
            <a:endParaRPr sz="1600" kern="0" dirty="0">
              <a:solidFill>
                <a:sysClr val="windowText" lastClr="000000"/>
              </a:solidFill>
              <a:latin typeface="Cambria"/>
              <a:cs typeface="Cambria"/>
            </a:endParaRPr>
          </a:p>
          <a:p>
            <a:pPr defTabSz="609630">
              <a:spcBef>
                <a:spcPts val="267"/>
              </a:spcBef>
            </a:pPr>
            <a:endParaRPr sz="1600" kern="0" dirty="0">
              <a:solidFill>
                <a:sysClr val="windowText" lastClr="000000"/>
              </a:solidFill>
              <a:latin typeface="Cambria"/>
              <a:cs typeface="Cambria"/>
            </a:endParaRPr>
          </a:p>
          <a:p>
            <a:pPr marL="8467" defTabSz="609630"/>
            <a:r>
              <a:rPr sz="2400" b="1" kern="0" spc="-37" dirty="0">
                <a:solidFill>
                  <a:sysClr val="windowText" lastClr="000000"/>
                </a:solidFill>
                <a:latin typeface="Cambria"/>
                <a:cs typeface="Cambria"/>
              </a:rPr>
              <a:t>DEPARTMENT</a:t>
            </a:r>
            <a:r>
              <a:rPr sz="2400" b="1" kern="0" spc="-87" dirty="0">
                <a:solidFill>
                  <a:sysClr val="windowText" lastClr="000000"/>
                </a:solidFill>
                <a:latin typeface="Cambria"/>
                <a:cs typeface="Cambria"/>
              </a:rPr>
              <a:t> </a:t>
            </a:r>
            <a:r>
              <a:rPr sz="2400" b="1" kern="0" dirty="0">
                <a:solidFill>
                  <a:sysClr val="windowText" lastClr="000000"/>
                </a:solidFill>
                <a:latin typeface="Cambria"/>
                <a:cs typeface="Cambria"/>
              </a:rPr>
              <a:t>OF</a:t>
            </a:r>
            <a:r>
              <a:rPr sz="2400" b="1" kern="0" spc="-47" dirty="0">
                <a:solidFill>
                  <a:sysClr val="windowText" lastClr="000000"/>
                </a:solidFill>
                <a:latin typeface="Cambria"/>
                <a:cs typeface="Cambria"/>
              </a:rPr>
              <a:t> </a:t>
            </a:r>
            <a:r>
              <a:rPr sz="2400" b="1" kern="0" spc="-7" dirty="0">
                <a:solidFill>
                  <a:sysClr val="windowText" lastClr="000000"/>
                </a:solidFill>
                <a:latin typeface="Cambria"/>
                <a:cs typeface="Cambria"/>
              </a:rPr>
              <a:t>COMPUTER</a:t>
            </a:r>
            <a:r>
              <a:rPr sz="2400" b="1" kern="0" spc="-83" dirty="0">
                <a:solidFill>
                  <a:sysClr val="windowText" lastClr="000000"/>
                </a:solidFill>
                <a:latin typeface="Cambria"/>
                <a:cs typeface="Cambria"/>
              </a:rPr>
              <a:t> </a:t>
            </a:r>
            <a:r>
              <a:rPr sz="2400" b="1" kern="0" dirty="0">
                <a:solidFill>
                  <a:sysClr val="windowText" lastClr="000000"/>
                </a:solidFill>
                <a:latin typeface="Cambria"/>
                <a:cs typeface="Cambria"/>
              </a:rPr>
              <a:t>SCIENCE</a:t>
            </a:r>
            <a:r>
              <a:rPr sz="2400" b="1" kern="0" spc="-93" dirty="0">
                <a:solidFill>
                  <a:sysClr val="windowText" lastClr="000000"/>
                </a:solidFill>
                <a:latin typeface="Cambria"/>
                <a:cs typeface="Cambria"/>
              </a:rPr>
              <a:t> </a:t>
            </a:r>
            <a:r>
              <a:rPr sz="2400" b="1" kern="0" dirty="0">
                <a:solidFill>
                  <a:sysClr val="windowText" lastClr="000000"/>
                </a:solidFill>
                <a:latin typeface="Cambria"/>
                <a:cs typeface="Cambria"/>
              </a:rPr>
              <a:t>AND</a:t>
            </a:r>
            <a:r>
              <a:rPr sz="2400" b="1" kern="0" spc="-60" dirty="0">
                <a:solidFill>
                  <a:sysClr val="windowText" lastClr="000000"/>
                </a:solidFill>
                <a:latin typeface="Cambria"/>
                <a:cs typeface="Cambria"/>
              </a:rPr>
              <a:t> </a:t>
            </a:r>
            <a:r>
              <a:rPr sz="2400" b="1" kern="0" spc="-7" dirty="0">
                <a:solidFill>
                  <a:sysClr val="windowText" lastClr="000000"/>
                </a:solidFill>
                <a:latin typeface="Cambria"/>
                <a:cs typeface="Cambria"/>
              </a:rPr>
              <a:t>ENGINEERING</a:t>
            </a:r>
            <a:endParaRPr sz="2400" kern="0" dirty="0">
              <a:solidFill>
                <a:sysClr val="windowText" lastClr="000000"/>
              </a:solidFill>
              <a:latin typeface="Cambria"/>
              <a:cs typeface="Cambria"/>
            </a:endParaRPr>
          </a:p>
          <a:p>
            <a:pPr defTabSz="609630">
              <a:spcBef>
                <a:spcPts val="73"/>
              </a:spcBef>
            </a:pPr>
            <a:endParaRPr sz="2400" kern="0" dirty="0">
              <a:solidFill>
                <a:sysClr val="windowText" lastClr="000000"/>
              </a:solidFill>
              <a:latin typeface="Cambria"/>
              <a:cs typeface="Cambria"/>
            </a:endParaRPr>
          </a:p>
          <a:p>
            <a:pPr marL="8467" defTabSz="609630">
              <a:tabLst>
                <a:tab pos="6178859" algn="l"/>
              </a:tabLst>
            </a:pPr>
            <a:r>
              <a:rPr sz="2267" b="1" kern="0" dirty="0">
                <a:solidFill>
                  <a:sysClr val="windowText" lastClr="000000"/>
                </a:solidFill>
                <a:latin typeface="Cambria"/>
                <a:cs typeface="Cambria"/>
              </a:rPr>
              <a:t>COURSE</a:t>
            </a:r>
            <a:r>
              <a:rPr sz="2267" b="1" kern="0" spc="-93" dirty="0">
                <a:solidFill>
                  <a:sysClr val="windowText" lastClr="000000"/>
                </a:solidFill>
                <a:latin typeface="Cambria"/>
                <a:cs typeface="Cambria"/>
              </a:rPr>
              <a:t> </a:t>
            </a:r>
            <a:r>
              <a:rPr sz="2267" b="1" kern="0" dirty="0">
                <a:solidFill>
                  <a:sysClr val="windowText" lastClr="000000"/>
                </a:solidFill>
                <a:latin typeface="Cambria"/>
                <a:cs typeface="Cambria"/>
              </a:rPr>
              <a:t>NAME</a:t>
            </a:r>
            <a:r>
              <a:rPr sz="2267" b="1" kern="0" spc="-76" dirty="0">
                <a:solidFill>
                  <a:sysClr val="windowText" lastClr="000000"/>
                </a:solidFill>
                <a:latin typeface="Cambria"/>
                <a:cs typeface="Cambria"/>
              </a:rPr>
              <a:t> </a:t>
            </a:r>
            <a:r>
              <a:rPr sz="2267" b="1" kern="0" dirty="0">
                <a:solidFill>
                  <a:sysClr val="windowText" lastClr="000000"/>
                </a:solidFill>
                <a:latin typeface="Cambria"/>
                <a:cs typeface="Cambria"/>
              </a:rPr>
              <a:t>:</a:t>
            </a:r>
            <a:r>
              <a:rPr sz="2267" b="1" kern="0" spc="-43" dirty="0">
                <a:solidFill>
                  <a:sysClr val="windowText" lastClr="000000"/>
                </a:solidFill>
                <a:latin typeface="Cambria"/>
                <a:cs typeface="Cambria"/>
              </a:rPr>
              <a:t> </a:t>
            </a:r>
            <a:r>
              <a:rPr sz="2267" b="1" kern="0" dirty="0">
                <a:solidFill>
                  <a:sysClr val="windowText" lastClr="000000"/>
                </a:solidFill>
                <a:latin typeface="Cambria"/>
                <a:cs typeface="Cambria"/>
              </a:rPr>
              <a:t>19MC003</a:t>
            </a:r>
            <a:r>
              <a:rPr sz="2267" b="1" kern="0" spc="-93" dirty="0">
                <a:solidFill>
                  <a:sysClr val="windowText" lastClr="000000"/>
                </a:solidFill>
                <a:latin typeface="Cambria"/>
                <a:cs typeface="Cambria"/>
              </a:rPr>
              <a:t> </a:t>
            </a:r>
            <a:r>
              <a:rPr sz="2267" b="1" kern="0" dirty="0">
                <a:solidFill>
                  <a:sysClr val="windowText" lastClr="000000"/>
                </a:solidFill>
                <a:latin typeface="Cambria"/>
                <a:cs typeface="Cambria"/>
              </a:rPr>
              <a:t>-</a:t>
            </a:r>
            <a:r>
              <a:rPr sz="2267" b="1" kern="0" spc="-47" dirty="0">
                <a:solidFill>
                  <a:sysClr val="windowText" lastClr="000000"/>
                </a:solidFill>
                <a:latin typeface="Cambria"/>
                <a:cs typeface="Cambria"/>
              </a:rPr>
              <a:t> </a:t>
            </a:r>
            <a:r>
              <a:rPr sz="2133" b="1" kern="0" dirty="0">
                <a:solidFill>
                  <a:sysClr val="windowText" lastClr="000000"/>
                </a:solidFill>
                <a:latin typeface="Cambria"/>
                <a:cs typeface="Cambria"/>
              </a:rPr>
              <a:t>ESSENCE</a:t>
            </a:r>
            <a:r>
              <a:rPr sz="2133" b="1" kern="0" spc="-17" dirty="0">
                <a:solidFill>
                  <a:sysClr val="windowText" lastClr="000000"/>
                </a:solidFill>
                <a:latin typeface="Cambria"/>
                <a:cs typeface="Cambria"/>
              </a:rPr>
              <a:t> </a:t>
            </a:r>
            <a:r>
              <a:rPr sz="2133" b="1" kern="0" dirty="0">
                <a:solidFill>
                  <a:sysClr val="windowText" lastClr="000000"/>
                </a:solidFill>
                <a:latin typeface="Cambria"/>
                <a:cs typeface="Cambria"/>
              </a:rPr>
              <a:t>OF</a:t>
            </a:r>
            <a:r>
              <a:rPr sz="2133" b="1" kern="0" spc="-53" dirty="0">
                <a:solidFill>
                  <a:sysClr val="windowText" lastClr="000000"/>
                </a:solidFill>
                <a:latin typeface="Cambria"/>
                <a:cs typeface="Cambria"/>
              </a:rPr>
              <a:t> </a:t>
            </a:r>
            <a:r>
              <a:rPr sz="2133" b="1" kern="0" spc="-7" dirty="0">
                <a:solidFill>
                  <a:sysClr val="windowText" lastClr="000000"/>
                </a:solidFill>
                <a:latin typeface="Cambria"/>
                <a:cs typeface="Cambria"/>
              </a:rPr>
              <a:t>INDIAN</a:t>
            </a:r>
            <a:r>
              <a:rPr sz="2133" b="1" kern="0" dirty="0">
                <a:solidFill>
                  <a:sysClr val="windowText" lastClr="000000"/>
                </a:solidFill>
                <a:latin typeface="Cambria"/>
                <a:cs typeface="Cambria"/>
              </a:rPr>
              <a:t>	</a:t>
            </a:r>
            <a:r>
              <a:rPr sz="2133" b="1" kern="0" spc="-13" dirty="0">
                <a:solidFill>
                  <a:sysClr val="windowText" lastClr="000000"/>
                </a:solidFill>
                <a:latin typeface="Cambria"/>
                <a:cs typeface="Cambria"/>
              </a:rPr>
              <a:t>TRADITIONAL</a:t>
            </a:r>
            <a:r>
              <a:rPr sz="2133" b="1" kern="0" spc="-67" dirty="0">
                <a:solidFill>
                  <a:sysClr val="windowText" lastClr="000000"/>
                </a:solidFill>
                <a:latin typeface="Cambria"/>
                <a:cs typeface="Cambria"/>
              </a:rPr>
              <a:t> </a:t>
            </a:r>
            <a:r>
              <a:rPr sz="2133" b="1" kern="0" spc="-7" dirty="0">
                <a:solidFill>
                  <a:sysClr val="windowText" lastClr="000000"/>
                </a:solidFill>
                <a:latin typeface="Cambria"/>
                <a:cs typeface="Cambria"/>
              </a:rPr>
              <a:t>KNOWLEDGE</a:t>
            </a:r>
            <a:endParaRPr sz="2133" kern="0" dirty="0">
              <a:solidFill>
                <a:sysClr val="windowText" lastClr="000000"/>
              </a:solidFill>
              <a:latin typeface="Cambria"/>
              <a:cs typeface="Cambria"/>
            </a:endParaRPr>
          </a:p>
          <a:p>
            <a:pPr defTabSz="609630">
              <a:spcBef>
                <a:spcPts val="1223"/>
              </a:spcBef>
            </a:pPr>
            <a:endParaRPr sz="2133" kern="0" dirty="0">
              <a:solidFill>
                <a:sysClr val="windowText" lastClr="000000"/>
              </a:solidFill>
              <a:latin typeface="Cambria"/>
              <a:cs typeface="Cambria"/>
            </a:endParaRPr>
          </a:p>
          <a:p>
            <a:pPr marL="4329223" defTabSz="609630"/>
            <a:r>
              <a:rPr sz="1600" b="1" kern="0" dirty="0">
                <a:solidFill>
                  <a:sysClr val="windowText" lastClr="000000"/>
                </a:solidFill>
                <a:latin typeface="Times New Roman"/>
                <a:cs typeface="Times New Roman"/>
              </a:rPr>
              <a:t>III</a:t>
            </a:r>
            <a:r>
              <a:rPr sz="1600" b="1" kern="0" spc="-100" dirty="0">
                <a:solidFill>
                  <a:sysClr val="windowText" lastClr="000000"/>
                </a:solidFill>
                <a:latin typeface="Times New Roman"/>
                <a:cs typeface="Times New Roman"/>
              </a:rPr>
              <a:t> </a:t>
            </a:r>
            <a:r>
              <a:rPr sz="1600" b="1" kern="0" dirty="0">
                <a:solidFill>
                  <a:sysClr val="windowText" lastClr="000000"/>
                </a:solidFill>
                <a:latin typeface="Times New Roman"/>
                <a:cs typeface="Times New Roman"/>
              </a:rPr>
              <a:t>YEAR</a:t>
            </a:r>
            <a:r>
              <a:rPr sz="1600" b="1" kern="0" spc="-27" dirty="0">
                <a:solidFill>
                  <a:sysClr val="windowText" lastClr="000000"/>
                </a:solidFill>
                <a:latin typeface="Times New Roman"/>
                <a:cs typeface="Times New Roman"/>
              </a:rPr>
              <a:t> </a:t>
            </a:r>
            <a:r>
              <a:rPr sz="1600" b="1" kern="0" dirty="0">
                <a:solidFill>
                  <a:sysClr val="windowText" lastClr="000000"/>
                </a:solidFill>
                <a:latin typeface="Times New Roman"/>
                <a:cs typeface="Times New Roman"/>
              </a:rPr>
              <a:t>/VI</a:t>
            </a:r>
            <a:r>
              <a:rPr sz="1600" b="1" kern="0" spc="-43" dirty="0">
                <a:solidFill>
                  <a:sysClr val="windowText" lastClr="000000"/>
                </a:solidFill>
                <a:latin typeface="Times New Roman"/>
                <a:cs typeface="Times New Roman"/>
              </a:rPr>
              <a:t> </a:t>
            </a:r>
            <a:r>
              <a:rPr sz="1600" b="1" kern="0" spc="-7" dirty="0">
                <a:solidFill>
                  <a:sysClr val="windowText" lastClr="000000"/>
                </a:solidFill>
                <a:latin typeface="Times New Roman"/>
                <a:cs typeface="Times New Roman"/>
              </a:rPr>
              <a:t>SEMESTER</a:t>
            </a:r>
            <a:endParaRPr sz="1600" kern="0" dirty="0">
              <a:solidFill>
                <a:sysClr val="windowText" lastClr="000000"/>
              </a:solidFill>
              <a:latin typeface="Times New Roman"/>
              <a:cs typeface="Times New Roman"/>
            </a:endParaRPr>
          </a:p>
          <a:p>
            <a:pPr marL="2085444" defTabSz="609630">
              <a:spcBef>
                <a:spcPts val="317"/>
              </a:spcBef>
            </a:pPr>
            <a:r>
              <a:rPr sz="2133" b="1" kern="0" dirty="0">
                <a:solidFill>
                  <a:sysClr val="windowText" lastClr="000000"/>
                </a:solidFill>
                <a:latin typeface="Times New Roman"/>
                <a:cs typeface="Times New Roman"/>
              </a:rPr>
              <a:t>UNIT</a:t>
            </a:r>
            <a:r>
              <a:rPr sz="2133" b="1" kern="0" spc="-50" dirty="0">
                <a:solidFill>
                  <a:sysClr val="windowText" lastClr="000000"/>
                </a:solidFill>
                <a:latin typeface="Times New Roman"/>
                <a:cs typeface="Times New Roman"/>
              </a:rPr>
              <a:t> </a:t>
            </a:r>
            <a:r>
              <a:rPr sz="2133" b="1" kern="0" dirty="0">
                <a:solidFill>
                  <a:sysClr val="windowText" lastClr="000000"/>
                </a:solidFill>
                <a:latin typeface="Times New Roman"/>
                <a:cs typeface="Times New Roman"/>
              </a:rPr>
              <a:t>II</a:t>
            </a:r>
            <a:r>
              <a:rPr sz="2133" b="1" kern="0" spc="-33" dirty="0">
                <a:solidFill>
                  <a:sysClr val="windowText" lastClr="000000"/>
                </a:solidFill>
                <a:latin typeface="Times New Roman"/>
                <a:cs typeface="Times New Roman"/>
              </a:rPr>
              <a:t> </a:t>
            </a:r>
            <a:r>
              <a:rPr sz="2133" b="1" kern="0" dirty="0">
                <a:solidFill>
                  <a:sysClr val="windowText" lastClr="000000"/>
                </a:solidFill>
                <a:latin typeface="Times New Roman"/>
                <a:cs typeface="Times New Roman"/>
              </a:rPr>
              <a:t>–</a:t>
            </a:r>
            <a:r>
              <a:rPr sz="2133" b="1" kern="0" spc="-30" dirty="0">
                <a:solidFill>
                  <a:sysClr val="windowText" lastClr="000000"/>
                </a:solidFill>
                <a:latin typeface="Times New Roman"/>
                <a:cs typeface="Times New Roman"/>
              </a:rPr>
              <a:t> </a:t>
            </a:r>
            <a:r>
              <a:rPr sz="2133" b="1" kern="0" spc="-7" dirty="0">
                <a:solidFill>
                  <a:sysClr val="windowText" lastClr="000000"/>
                </a:solidFill>
                <a:latin typeface="Times New Roman"/>
                <a:cs typeface="Times New Roman"/>
              </a:rPr>
              <a:t>Protection</a:t>
            </a:r>
            <a:r>
              <a:rPr sz="2133" b="1" kern="0" spc="-73" dirty="0">
                <a:solidFill>
                  <a:sysClr val="windowText" lastClr="000000"/>
                </a:solidFill>
                <a:latin typeface="Times New Roman"/>
                <a:cs typeface="Times New Roman"/>
              </a:rPr>
              <a:t> </a:t>
            </a:r>
            <a:r>
              <a:rPr sz="2133" b="1" kern="0" dirty="0">
                <a:solidFill>
                  <a:sysClr val="windowText" lastClr="000000"/>
                </a:solidFill>
                <a:latin typeface="Times New Roman"/>
                <a:cs typeface="Times New Roman"/>
              </a:rPr>
              <a:t>of</a:t>
            </a:r>
            <a:r>
              <a:rPr sz="2133" b="1" kern="0" spc="-120" dirty="0">
                <a:solidFill>
                  <a:sysClr val="windowText" lastClr="000000"/>
                </a:solidFill>
                <a:latin typeface="Times New Roman"/>
                <a:cs typeface="Times New Roman"/>
              </a:rPr>
              <a:t> </a:t>
            </a:r>
            <a:r>
              <a:rPr sz="2133" b="1" kern="0" spc="-33" dirty="0">
                <a:solidFill>
                  <a:sysClr val="windowText" lastClr="000000"/>
                </a:solidFill>
                <a:latin typeface="Times New Roman"/>
                <a:cs typeface="Times New Roman"/>
              </a:rPr>
              <a:t>Traditional</a:t>
            </a:r>
            <a:r>
              <a:rPr sz="2133" b="1" kern="0" spc="-76" dirty="0">
                <a:solidFill>
                  <a:sysClr val="windowText" lastClr="000000"/>
                </a:solidFill>
                <a:latin typeface="Times New Roman"/>
                <a:cs typeface="Times New Roman"/>
              </a:rPr>
              <a:t> </a:t>
            </a:r>
            <a:r>
              <a:rPr sz="2133" b="1" kern="0" spc="-7" dirty="0">
                <a:solidFill>
                  <a:sysClr val="windowText" lastClr="000000"/>
                </a:solidFill>
                <a:latin typeface="Times New Roman"/>
                <a:cs typeface="Times New Roman"/>
              </a:rPr>
              <a:t>knowledge</a:t>
            </a:r>
            <a:endParaRPr sz="2133" kern="0" dirty="0">
              <a:solidFill>
                <a:sysClr val="windowText" lastClr="000000"/>
              </a:solidFill>
              <a:latin typeface="Times New Roman"/>
              <a:cs typeface="Times New Roman"/>
            </a:endParaRPr>
          </a:p>
          <a:p>
            <a:pPr defTabSz="609630">
              <a:spcBef>
                <a:spcPts val="187"/>
              </a:spcBef>
            </a:pPr>
            <a:endParaRPr sz="2133" kern="0" dirty="0">
              <a:solidFill>
                <a:sysClr val="windowText" lastClr="000000"/>
              </a:solidFill>
              <a:latin typeface="Times New Roman"/>
              <a:cs typeface="Times New Roman"/>
            </a:endParaRPr>
          </a:p>
          <a:p>
            <a:pPr marL="2085444" defTabSz="609630">
              <a:tabLst>
                <a:tab pos="2883891" algn="l"/>
              </a:tabLst>
            </a:pPr>
            <a:r>
              <a:rPr sz="2133" b="1" kern="0" spc="-7" dirty="0">
                <a:solidFill>
                  <a:sysClr val="windowText" lastClr="000000"/>
                </a:solidFill>
                <a:latin typeface="Times New Roman"/>
                <a:cs typeface="Times New Roman"/>
              </a:rPr>
              <a:t>Topic</a:t>
            </a:r>
            <a:r>
              <a:rPr sz="2133" b="1" kern="0" dirty="0">
                <a:solidFill>
                  <a:sysClr val="windowText" lastClr="000000"/>
                </a:solidFill>
                <a:latin typeface="Times New Roman"/>
                <a:cs typeface="Times New Roman"/>
              </a:rPr>
              <a:t>	7:</a:t>
            </a:r>
            <a:r>
              <a:rPr sz="2133" b="1" kern="0" spc="-83" dirty="0">
                <a:solidFill>
                  <a:sysClr val="windowText" lastClr="000000"/>
                </a:solidFill>
                <a:latin typeface="Times New Roman"/>
                <a:cs typeface="Times New Roman"/>
              </a:rPr>
              <a:t> </a:t>
            </a:r>
            <a:r>
              <a:rPr lang="en-US" sz="2133" b="1" kern="0" spc="-20" dirty="0">
                <a:solidFill>
                  <a:sysClr val="windowText" lastClr="000000"/>
                </a:solidFill>
                <a:latin typeface="Times New Roman"/>
                <a:cs typeface="Times New Roman"/>
              </a:rPr>
              <a:t>Significance of Traditional Knowledge</a:t>
            </a:r>
            <a:endParaRPr sz="2133" kern="0" dirty="0">
              <a:solidFill>
                <a:sysClr val="windowText" lastClr="000000"/>
              </a:solidFill>
              <a:latin typeface="Times New Roman"/>
              <a:cs typeface="Times New Roman"/>
            </a:endParaRPr>
          </a:p>
        </p:txBody>
      </p:sp>
      <p:sp>
        <p:nvSpPr>
          <p:cNvPr id="5" name="Footer Placeholder 4">
            <a:extLst>
              <a:ext uri="{FF2B5EF4-FFF2-40B4-BE49-F238E27FC236}">
                <a16:creationId xmlns:a16="http://schemas.microsoft.com/office/drawing/2014/main" id="{907EFF9A-6151-792C-BAE0-907BA176D3F7}"/>
              </a:ext>
            </a:extLst>
          </p:cNvPr>
          <p:cNvSpPr>
            <a:spLocks noGrp="1"/>
          </p:cNvSpPr>
          <p:nvPr>
            <p:ph type="ftr" sz="quarter" idx="5"/>
          </p:nvPr>
        </p:nvSpPr>
        <p:spPr>
          <a:xfrm>
            <a:off x="812800" y="6415364"/>
            <a:ext cx="10407142" cy="192745"/>
          </a:xfrm>
        </p:spPr>
        <p:txBody>
          <a:bodyPr/>
          <a:lstStyle/>
          <a:p>
            <a:pPr marL="8467" defTabSz="609630">
              <a:lnSpc>
                <a:spcPts val="1597"/>
              </a:lnSpc>
            </a:pPr>
            <a:r>
              <a:rPr lang="en-US" kern="0" spc="-20" dirty="0">
                <a:solidFill>
                  <a:prstClr val="black"/>
                </a:solidFill>
              </a:rPr>
              <a:t>Traditional value and ethics/19MC003/ESSENCE OF INDIAN TRADITIONAL KNOWLEDGE/Dr INDU NAIR .V/AI&amp;DS/SNSCE</a:t>
            </a:r>
            <a:endParaRPr lang="en-US" kern="0" spc="-7" dirty="0">
              <a:solidFill>
                <a:prstClr val="black"/>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09880-6FBB-B2E7-C3E3-BBD3DFC36B8B}"/>
              </a:ext>
            </a:extLst>
          </p:cNvPr>
          <p:cNvSpPr>
            <a:spLocks noGrp="1"/>
          </p:cNvSpPr>
          <p:nvPr>
            <p:ph type="title"/>
          </p:nvPr>
        </p:nvSpPr>
        <p:spPr/>
        <p:txBody>
          <a:bodyPr/>
          <a:lstStyle/>
          <a:p>
            <a:r>
              <a:rPr lang="en-IN" dirty="0"/>
              <a:t>4.Prevention of Biopiracy</a:t>
            </a:r>
          </a:p>
        </p:txBody>
      </p:sp>
      <p:sp>
        <p:nvSpPr>
          <p:cNvPr id="3" name="Content Placeholder 2">
            <a:extLst>
              <a:ext uri="{FF2B5EF4-FFF2-40B4-BE49-F238E27FC236}">
                <a16:creationId xmlns:a16="http://schemas.microsoft.com/office/drawing/2014/main" id="{E5F3087C-E338-ED57-FDE5-F12D91182F0D}"/>
              </a:ext>
            </a:extLst>
          </p:cNvPr>
          <p:cNvSpPr>
            <a:spLocks noGrp="1"/>
          </p:cNvSpPr>
          <p:nvPr>
            <p:ph idx="1"/>
          </p:nvPr>
        </p:nvSpPr>
        <p:spPr>
          <a:xfrm>
            <a:off x="838200" y="1573161"/>
            <a:ext cx="10515600" cy="4603802"/>
          </a:xfrm>
        </p:spPr>
        <p:txBody>
          <a:bodyPr/>
          <a:lstStyle/>
          <a:p>
            <a:r>
              <a:rPr lang="en-US" dirty="0"/>
              <a:t>The term </a:t>
            </a:r>
            <a:r>
              <a:rPr lang="en-US" b="1" dirty="0"/>
              <a:t>biopiracy</a:t>
            </a:r>
            <a:r>
              <a:rPr lang="en-US" dirty="0"/>
              <a:t> was coined by the North American advocacy group Rural Advancement Foundation International as part of a counter-attack strategy on behalf of developing countries that had been accused by developed countries, particularly the United States, of Intellectual piracy.</a:t>
            </a:r>
          </a:p>
          <a:p>
            <a:r>
              <a:rPr lang="en-US" dirty="0"/>
              <a:t> It normally refers either to the unauthorized extraction of biological resources and / or associated TK from developing countries, or to the patenting, without compensation, of spurious inventions based on such knowledge or resources. </a:t>
            </a:r>
            <a:endParaRPr lang="en-IN" dirty="0"/>
          </a:p>
        </p:txBody>
      </p:sp>
    </p:spTree>
    <p:extLst>
      <p:ext uri="{BB962C8B-B14F-4D97-AF65-F5344CB8AC3E}">
        <p14:creationId xmlns:p14="http://schemas.microsoft.com/office/powerpoint/2010/main" val="2295774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BE727E8-F451-17F5-BC21-7ADB1782565F}"/>
              </a:ext>
            </a:extLst>
          </p:cNvPr>
          <p:cNvSpPr>
            <a:spLocks noGrp="1"/>
          </p:cNvSpPr>
          <p:nvPr>
            <p:ph type="title"/>
          </p:nvPr>
        </p:nvSpPr>
        <p:spPr/>
        <p:txBody>
          <a:bodyPr/>
          <a:lstStyle/>
          <a:p>
            <a:r>
              <a:rPr lang="en-IN" dirty="0"/>
              <a:t>Biopiracy-</a:t>
            </a:r>
            <a:r>
              <a:rPr lang="en-IN" dirty="0" err="1"/>
              <a:t>contd</a:t>
            </a:r>
            <a:endParaRPr lang="en-IN" dirty="0"/>
          </a:p>
        </p:txBody>
      </p:sp>
      <p:sp>
        <p:nvSpPr>
          <p:cNvPr id="6" name="Content Placeholder 5">
            <a:extLst>
              <a:ext uri="{FF2B5EF4-FFF2-40B4-BE49-F238E27FC236}">
                <a16:creationId xmlns:a16="http://schemas.microsoft.com/office/drawing/2014/main" id="{12F5FE87-8D09-A5C1-F08E-74062D850DD1}"/>
              </a:ext>
            </a:extLst>
          </p:cNvPr>
          <p:cNvSpPr>
            <a:spLocks noGrp="1"/>
          </p:cNvSpPr>
          <p:nvPr>
            <p:ph idx="1"/>
          </p:nvPr>
        </p:nvSpPr>
        <p:spPr/>
        <p:txBody>
          <a:bodyPr/>
          <a:lstStyle/>
          <a:p>
            <a:r>
              <a:rPr lang="en-US" dirty="0"/>
              <a:t>Many incompatibilities between TK and IPRs have begun to surface with the rapid global acceptance of western concepts and standards for intellectual property. </a:t>
            </a:r>
          </a:p>
          <a:p>
            <a:r>
              <a:rPr lang="en-US" dirty="0"/>
              <a:t>These incompatibilities appear when ownership of TK is inappropriately claimed or TK is used by individuals or corporations that belongs to local communities, primarily in developing countries.</a:t>
            </a:r>
          </a:p>
          <a:p>
            <a:r>
              <a:rPr lang="en-US" dirty="0"/>
              <a:t>Now discuss some well-known examples of biopiracy of traditional knowledge.</a:t>
            </a:r>
            <a:endParaRPr lang="en-IN" dirty="0"/>
          </a:p>
        </p:txBody>
      </p:sp>
    </p:spTree>
    <p:extLst>
      <p:ext uri="{BB962C8B-B14F-4D97-AF65-F5344CB8AC3E}">
        <p14:creationId xmlns:p14="http://schemas.microsoft.com/office/powerpoint/2010/main" val="233181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50B74-0192-2FC6-FB1C-02E84511B92C}"/>
              </a:ext>
            </a:extLst>
          </p:cNvPr>
          <p:cNvSpPr>
            <a:spLocks noGrp="1"/>
          </p:cNvSpPr>
          <p:nvPr>
            <p:ph type="title"/>
          </p:nvPr>
        </p:nvSpPr>
        <p:spPr>
          <a:xfrm>
            <a:off x="838200" y="365125"/>
            <a:ext cx="10515600" cy="922901"/>
          </a:xfrm>
        </p:spPr>
        <p:txBody>
          <a:bodyPr/>
          <a:lstStyle/>
          <a:p>
            <a:r>
              <a:rPr lang="en-IN" dirty="0"/>
              <a:t>a). Turmeric (Haldi) </a:t>
            </a:r>
          </a:p>
        </p:txBody>
      </p:sp>
      <p:sp>
        <p:nvSpPr>
          <p:cNvPr id="3" name="Content Placeholder 2">
            <a:extLst>
              <a:ext uri="{FF2B5EF4-FFF2-40B4-BE49-F238E27FC236}">
                <a16:creationId xmlns:a16="http://schemas.microsoft.com/office/drawing/2014/main" id="{2DC62F2C-01A7-043F-FD61-7103B74AD970}"/>
              </a:ext>
            </a:extLst>
          </p:cNvPr>
          <p:cNvSpPr>
            <a:spLocks noGrp="1"/>
          </p:cNvSpPr>
          <p:nvPr>
            <p:ph idx="1"/>
          </p:nvPr>
        </p:nvSpPr>
        <p:spPr>
          <a:xfrm>
            <a:off x="840658" y="1288025"/>
            <a:ext cx="10513142" cy="5289755"/>
          </a:xfrm>
        </p:spPr>
        <p:txBody>
          <a:bodyPr>
            <a:normAutofit fontScale="77500" lnSpcReduction="20000"/>
          </a:bodyPr>
          <a:lstStyle/>
          <a:p>
            <a:r>
              <a:rPr lang="en-US" dirty="0"/>
              <a:t>In 1995, two expatriate Indians at the University of Mississippi Medical Centre (Suman K. Das and Hari Har P. </a:t>
            </a:r>
            <a:r>
              <a:rPr lang="en-US" dirty="0" err="1"/>
              <a:t>Cohly</a:t>
            </a:r>
            <a:r>
              <a:rPr lang="en-US" dirty="0"/>
              <a:t>) were granted a US patent (no.5,401,504) on use of turmeric in wound healing.</a:t>
            </a:r>
          </a:p>
          <a:p>
            <a:r>
              <a:rPr lang="en-US" dirty="0"/>
              <a:t> The Indian Council of Scientific &amp; Industrial Research (CSIR) filed a re-examination case with the US PTO challenging the patent on the grounds of prior art. </a:t>
            </a:r>
          </a:p>
          <a:p>
            <a:r>
              <a:rPr lang="en-US" dirty="0"/>
              <a:t>CSIR argued that turmeric has been used for thousands of years for healing wounds and rashes and therefore its medicinal use was not a novel invention. </a:t>
            </a:r>
          </a:p>
          <a:p>
            <a:r>
              <a:rPr lang="en-US" dirty="0"/>
              <a:t>Their claim was supported by documentary evidence of traditional knowledge, including ancient Sanskrit text and a paper published in 1953 in the Journal of the Indian Medical Association. </a:t>
            </a:r>
          </a:p>
          <a:p>
            <a:r>
              <a:rPr lang="en-US" dirty="0"/>
              <a:t>Despite an appeal by the patent holders, the USPTO upheld the CSIR objections and cancelled the patent. The turmeric case was a landmark judgment case as it was for the first time that a patent based on the traditional knowledge of a developing country was successfully challenged. </a:t>
            </a:r>
          </a:p>
          <a:p>
            <a:r>
              <a:rPr lang="en-US" dirty="0"/>
              <a:t>The US Patent Office revoked this patent in 1997, after ascertaining that there was no novelty; the findings by innovators having been known in India for centuries. </a:t>
            </a:r>
            <a:endParaRPr lang="en-IN" dirty="0"/>
          </a:p>
        </p:txBody>
      </p:sp>
    </p:spTree>
    <p:extLst>
      <p:ext uri="{BB962C8B-B14F-4D97-AF65-F5344CB8AC3E}">
        <p14:creationId xmlns:p14="http://schemas.microsoft.com/office/powerpoint/2010/main" val="2878670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3B1E6-1BB2-EFB6-EF75-31AC1F03481D}"/>
              </a:ext>
            </a:extLst>
          </p:cNvPr>
          <p:cNvSpPr>
            <a:spLocks noGrp="1"/>
          </p:cNvSpPr>
          <p:nvPr>
            <p:ph type="title"/>
          </p:nvPr>
        </p:nvSpPr>
        <p:spPr>
          <a:xfrm>
            <a:off x="838200" y="426064"/>
            <a:ext cx="10515600" cy="509946"/>
          </a:xfrm>
        </p:spPr>
        <p:txBody>
          <a:bodyPr>
            <a:normAutofit fontScale="90000"/>
          </a:bodyPr>
          <a:lstStyle/>
          <a:p>
            <a:r>
              <a:rPr lang="en-IN" dirty="0"/>
              <a:t>b) Neem</a:t>
            </a:r>
          </a:p>
        </p:txBody>
      </p:sp>
      <p:sp>
        <p:nvSpPr>
          <p:cNvPr id="3" name="Content Placeholder 2">
            <a:extLst>
              <a:ext uri="{FF2B5EF4-FFF2-40B4-BE49-F238E27FC236}">
                <a16:creationId xmlns:a16="http://schemas.microsoft.com/office/drawing/2014/main" id="{7E9BBC1F-E5CE-8A76-3910-75A491531F21}"/>
              </a:ext>
            </a:extLst>
          </p:cNvPr>
          <p:cNvSpPr>
            <a:spLocks noGrp="1"/>
          </p:cNvSpPr>
          <p:nvPr>
            <p:ph idx="1"/>
          </p:nvPr>
        </p:nvSpPr>
        <p:spPr>
          <a:xfrm>
            <a:off x="838199" y="936010"/>
            <a:ext cx="10783529" cy="5789255"/>
          </a:xfrm>
        </p:spPr>
        <p:txBody>
          <a:bodyPr>
            <a:normAutofit fontScale="92500" lnSpcReduction="20000"/>
          </a:bodyPr>
          <a:lstStyle/>
          <a:p>
            <a:r>
              <a:rPr lang="en-US" dirty="0"/>
              <a:t>Neem extracts can be used against hundreds of pests and fungal diseases that attack crops; the oil extracted from its seeds can be used to cure cold and flu; and mixed in soap, it provides relief from malaria, skin diseases and even meningitis. </a:t>
            </a:r>
          </a:p>
          <a:p>
            <a:r>
              <a:rPr lang="en-US" dirty="0"/>
              <a:t> Protection of Traditional Knowledge In 1994, European Patent Office (EPO) granted a patent (EPO patent No.436257) to the US Corporation W.R. Grace Company and US Department of Agriculture for a method for controlling fungi on plants by the aid of hydrophobic extracted neem oil.</a:t>
            </a:r>
          </a:p>
          <a:p>
            <a:r>
              <a:rPr lang="en-US" dirty="0"/>
              <a:t> In 1995 a group of international NGOs and representatives of Indian farmers filed legal opposition against the patent. </a:t>
            </a:r>
          </a:p>
          <a:p>
            <a:r>
              <a:rPr lang="en-US" dirty="0"/>
              <a:t>They submitted evidence that the fungicidal effect of extracts of neem seeds had been known and used for centuries in Indian agriculture to protect crops, and thus was a prior art and unpatentable. </a:t>
            </a:r>
          </a:p>
          <a:p>
            <a:r>
              <a:rPr lang="en-US" dirty="0"/>
              <a:t>In 1999 the EPO determined that according to the evidence, all features of the present claim have been disclosed to the public prior to the patent application and the patent was not considered to involve an inventive step. The patent granted on neem was revoked by the EPO in March 2005. </a:t>
            </a:r>
            <a:endParaRPr lang="en-IN" dirty="0"/>
          </a:p>
        </p:txBody>
      </p:sp>
    </p:spTree>
    <p:extLst>
      <p:ext uri="{BB962C8B-B14F-4D97-AF65-F5344CB8AC3E}">
        <p14:creationId xmlns:p14="http://schemas.microsoft.com/office/powerpoint/2010/main" val="1596932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2ED2E-EF91-B223-36E7-6F27D5E4D565}"/>
              </a:ext>
            </a:extLst>
          </p:cNvPr>
          <p:cNvSpPr>
            <a:spLocks noGrp="1"/>
          </p:cNvSpPr>
          <p:nvPr>
            <p:ph type="title"/>
          </p:nvPr>
        </p:nvSpPr>
        <p:spPr>
          <a:xfrm>
            <a:off x="838200" y="365125"/>
            <a:ext cx="10515600" cy="627933"/>
          </a:xfrm>
        </p:spPr>
        <p:txBody>
          <a:bodyPr>
            <a:normAutofit/>
          </a:bodyPr>
          <a:lstStyle/>
          <a:p>
            <a:r>
              <a:rPr lang="en-US" sz="3200" dirty="0"/>
              <a:t>Briefly, we can </a:t>
            </a:r>
            <a:r>
              <a:rPr lang="en-US" sz="3200" dirty="0" err="1"/>
              <a:t>summarise</a:t>
            </a:r>
            <a:r>
              <a:rPr lang="en-US" sz="3200" dirty="0"/>
              <a:t> the reasons for protecting TK as:</a:t>
            </a:r>
            <a:endParaRPr lang="en-IN" sz="3200" dirty="0"/>
          </a:p>
        </p:txBody>
      </p:sp>
      <p:sp>
        <p:nvSpPr>
          <p:cNvPr id="3" name="Content Placeholder 2">
            <a:extLst>
              <a:ext uri="{FF2B5EF4-FFF2-40B4-BE49-F238E27FC236}">
                <a16:creationId xmlns:a16="http://schemas.microsoft.com/office/drawing/2014/main" id="{D4D11C59-4425-88E7-1AED-6C2E0829455C}"/>
              </a:ext>
            </a:extLst>
          </p:cNvPr>
          <p:cNvSpPr>
            <a:spLocks noGrp="1"/>
          </p:cNvSpPr>
          <p:nvPr>
            <p:ph idx="1"/>
          </p:nvPr>
        </p:nvSpPr>
        <p:spPr>
          <a:xfrm>
            <a:off x="838199" y="1081548"/>
            <a:ext cx="10773697" cy="5692878"/>
          </a:xfrm>
        </p:spPr>
        <p:txBody>
          <a:bodyPr>
            <a:normAutofit lnSpcReduction="10000"/>
          </a:bodyPr>
          <a:lstStyle/>
          <a:p>
            <a:r>
              <a:rPr lang="en-US" dirty="0"/>
              <a:t>Moral - to fulfil moral obligations towards indigenous/ local communities. </a:t>
            </a:r>
          </a:p>
          <a:p>
            <a:pPr marL="0" indent="0">
              <a:buNone/>
            </a:pPr>
            <a:r>
              <a:rPr lang="en-US" dirty="0"/>
              <a:t>• Legal - to comply with international treaties and emerging norms (e.g. the CBD, the Universal Declaration of Human Rights, the International Undertaking on Plant Genetic Resources). </a:t>
            </a:r>
          </a:p>
          <a:p>
            <a:pPr marL="0" indent="0">
              <a:buNone/>
            </a:pPr>
            <a:r>
              <a:rPr lang="en-US" dirty="0"/>
              <a:t>•Utilitarian - for local economic, welfare (health and food security) and subsistence benefits; - for national economic and welfare benefits; - for global economic and welfare benefits; and - for improved sustainable management of biodiversity and conservation. </a:t>
            </a:r>
          </a:p>
          <a:p>
            <a:pPr marL="0" indent="0">
              <a:buNone/>
            </a:pPr>
            <a:r>
              <a:rPr lang="en-US" dirty="0"/>
              <a:t>There are ample reasons for governments to take steps to legally protect TK. For example Brazil and the Philippines have introduced access legislation. However, it </a:t>
            </a:r>
            <a:r>
              <a:rPr lang="en-US"/>
              <a:t>is important </a:t>
            </a:r>
            <a:r>
              <a:rPr lang="en-US" dirty="0"/>
              <a:t>to remember that the protection of TK cannot be dealt with satisfactorily in isolation from the more fundamental needs, interests and rights of the holders of TK. </a:t>
            </a:r>
          </a:p>
          <a:p>
            <a:endParaRPr lang="en-IN" dirty="0"/>
          </a:p>
        </p:txBody>
      </p:sp>
    </p:spTree>
    <p:extLst>
      <p:ext uri="{BB962C8B-B14F-4D97-AF65-F5344CB8AC3E}">
        <p14:creationId xmlns:p14="http://schemas.microsoft.com/office/powerpoint/2010/main" val="1563688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7E2B3-ADF2-A2B4-6A37-72B5BD1D6BFE}"/>
              </a:ext>
            </a:extLst>
          </p:cNvPr>
          <p:cNvSpPr>
            <a:spLocks noGrp="1"/>
          </p:cNvSpPr>
          <p:nvPr>
            <p:ph type="title"/>
          </p:nvPr>
        </p:nvSpPr>
        <p:spPr>
          <a:xfrm>
            <a:off x="838199" y="365125"/>
            <a:ext cx="10515601" cy="854075"/>
          </a:xfrm>
        </p:spPr>
        <p:txBody>
          <a:bodyPr/>
          <a:lstStyle/>
          <a:p>
            <a:r>
              <a:rPr lang="en-US" dirty="0"/>
              <a:t> </a:t>
            </a:r>
            <a:r>
              <a:rPr lang="en-US" sz="3200" dirty="0"/>
              <a:t>SIGNIFICANCE OF TRADITIONAL KNOWLEDGE(TK)</a:t>
            </a:r>
            <a:endParaRPr lang="en-IN" sz="3200" dirty="0"/>
          </a:p>
        </p:txBody>
      </p:sp>
      <p:sp>
        <p:nvSpPr>
          <p:cNvPr id="3" name="Content Placeholder 2">
            <a:extLst>
              <a:ext uri="{FF2B5EF4-FFF2-40B4-BE49-F238E27FC236}">
                <a16:creationId xmlns:a16="http://schemas.microsoft.com/office/drawing/2014/main" id="{F1BF069A-B5FC-F516-EEAD-6FBE765E59C6}"/>
              </a:ext>
            </a:extLst>
          </p:cNvPr>
          <p:cNvSpPr>
            <a:spLocks noGrp="1"/>
          </p:cNvSpPr>
          <p:nvPr>
            <p:ph idx="1"/>
          </p:nvPr>
        </p:nvSpPr>
        <p:spPr>
          <a:xfrm>
            <a:off x="958643" y="1219200"/>
            <a:ext cx="10515601" cy="5638799"/>
          </a:xfrm>
        </p:spPr>
        <p:txBody>
          <a:bodyPr>
            <a:normAutofit/>
          </a:bodyPr>
          <a:lstStyle/>
          <a:p>
            <a:r>
              <a:rPr lang="en-US" dirty="0"/>
              <a:t>Traditional Knowledge is a part of the cultural identities of indigenous and local communities. </a:t>
            </a:r>
          </a:p>
          <a:p>
            <a:r>
              <a:rPr lang="en-US" dirty="0"/>
              <a:t>This knowledge system has significance for their future well being and sustainable development and is a key for their cultural vitality. </a:t>
            </a:r>
          </a:p>
          <a:p>
            <a:r>
              <a:rPr lang="en-US" dirty="0"/>
              <a:t>Traditional Knowledge is integrated in their ways of living and has become holistic, thus is an inseparable component of the communities. </a:t>
            </a:r>
          </a:p>
          <a:p>
            <a:r>
              <a:rPr lang="en-US" dirty="0"/>
              <a:t>The protection of this knowledge system hence, is vital for the very existence of the indigenous and local communities. </a:t>
            </a:r>
          </a:p>
          <a:p>
            <a:r>
              <a:rPr lang="en-US" dirty="0"/>
              <a:t>Hence, Traditional Knowledge has been receiving increasing attention in international agenda in recent time</a:t>
            </a:r>
            <a:endParaRPr lang="en-IN" dirty="0"/>
          </a:p>
        </p:txBody>
      </p:sp>
    </p:spTree>
    <p:extLst>
      <p:ext uri="{BB962C8B-B14F-4D97-AF65-F5344CB8AC3E}">
        <p14:creationId xmlns:p14="http://schemas.microsoft.com/office/powerpoint/2010/main" val="989275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5CFC9-52CF-CAD5-D85F-43A35028666C}"/>
              </a:ext>
            </a:extLst>
          </p:cNvPr>
          <p:cNvSpPr>
            <a:spLocks noGrp="1"/>
          </p:cNvSpPr>
          <p:nvPr>
            <p:ph type="title"/>
          </p:nvPr>
        </p:nvSpPr>
        <p:spPr>
          <a:xfrm>
            <a:off x="838200" y="365125"/>
            <a:ext cx="10515600" cy="785249"/>
          </a:xfrm>
        </p:spPr>
        <p:txBody>
          <a:bodyPr/>
          <a:lstStyle/>
          <a:p>
            <a:r>
              <a:rPr lang="en-US" dirty="0"/>
              <a:t>Significance of TK-</a:t>
            </a:r>
            <a:r>
              <a:rPr lang="en-US" dirty="0" err="1"/>
              <a:t>Contd</a:t>
            </a:r>
            <a:endParaRPr lang="en-IN" dirty="0"/>
          </a:p>
        </p:txBody>
      </p:sp>
      <p:sp>
        <p:nvSpPr>
          <p:cNvPr id="3" name="Content Placeholder 2">
            <a:extLst>
              <a:ext uri="{FF2B5EF4-FFF2-40B4-BE49-F238E27FC236}">
                <a16:creationId xmlns:a16="http://schemas.microsoft.com/office/drawing/2014/main" id="{5E8F48BE-B0EF-1525-13A8-E5BA70892E75}"/>
              </a:ext>
            </a:extLst>
          </p:cNvPr>
          <p:cNvSpPr>
            <a:spLocks noGrp="1"/>
          </p:cNvSpPr>
          <p:nvPr>
            <p:ph idx="1"/>
          </p:nvPr>
        </p:nvSpPr>
        <p:spPr>
          <a:xfrm>
            <a:off x="757084" y="1297858"/>
            <a:ext cx="10596716" cy="5560142"/>
          </a:xfrm>
        </p:spPr>
        <p:txBody>
          <a:bodyPr>
            <a:normAutofit fontScale="92500" lnSpcReduction="10000"/>
          </a:bodyPr>
          <a:lstStyle/>
          <a:p>
            <a:r>
              <a:rPr lang="en-US" dirty="0"/>
              <a:t>Traditional Knowledge system has an equally significant role to play in the communities in many countries.</a:t>
            </a:r>
          </a:p>
          <a:p>
            <a:r>
              <a:rPr lang="en-US" dirty="0"/>
              <a:t> In fact, livelihood of many people in these regions is dependent on the use of Traditional Knowledge existing in their countries. It is particularly true with respect to the health care systems. </a:t>
            </a:r>
          </a:p>
          <a:p>
            <a:r>
              <a:rPr lang="en-US" dirty="0"/>
              <a:t>The World Health Organization (WHO) has stated that 80 per cent of the world’s population depends on traditional medicine for its primary health care and that Traditional Knowledge is indispensable for its survival</a:t>
            </a:r>
          </a:p>
          <a:p>
            <a:r>
              <a:rPr lang="en-US" dirty="0"/>
              <a:t> This is due to the fact that most of the people in these regions cannot afford modern medicines and also that these medicines are comparatively safer compared to the modern drugs. </a:t>
            </a:r>
          </a:p>
          <a:p>
            <a:r>
              <a:rPr lang="en-US" dirty="0"/>
              <a:t>Some of the traditional systems of medicine practiced in the developing world include Ayurveda, Unani, Siddha, Chinese, </a:t>
            </a:r>
            <a:r>
              <a:rPr lang="en-US" dirty="0" err="1"/>
              <a:t>Tibetian</a:t>
            </a:r>
            <a:r>
              <a:rPr lang="en-US" dirty="0"/>
              <a:t>, Homoeopathy, Yoga, Meditation, Acupuncture, Acupressure, etc.</a:t>
            </a:r>
          </a:p>
        </p:txBody>
      </p:sp>
    </p:spTree>
    <p:extLst>
      <p:ext uri="{BB962C8B-B14F-4D97-AF65-F5344CB8AC3E}">
        <p14:creationId xmlns:p14="http://schemas.microsoft.com/office/powerpoint/2010/main" val="3258417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AE058-0685-0A4D-72B4-24386807FC93}"/>
              </a:ext>
            </a:extLst>
          </p:cNvPr>
          <p:cNvSpPr>
            <a:spLocks noGrp="1"/>
          </p:cNvSpPr>
          <p:nvPr>
            <p:ph type="title"/>
          </p:nvPr>
        </p:nvSpPr>
        <p:spPr>
          <a:xfrm>
            <a:off x="838200" y="91767"/>
            <a:ext cx="10515600" cy="1178540"/>
          </a:xfrm>
        </p:spPr>
        <p:txBody>
          <a:bodyPr>
            <a:normAutofit/>
          </a:bodyPr>
          <a:lstStyle/>
          <a:p>
            <a:r>
              <a:rPr lang="en-US" sz="3200" dirty="0"/>
              <a:t>Following Table provides percentage users of traditional health care practices both in developing and developed world.</a:t>
            </a:r>
            <a:endParaRPr lang="en-IN" sz="3200" dirty="0"/>
          </a:p>
        </p:txBody>
      </p:sp>
      <p:sp>
        <p:nvSpPr>
          <p:cNvPr id="3" name="Content Placeholder 2">
            <a:extLst>
              <a:ext uri="{FF2B5EF4-FFF2-40B4-BE49-F238E27FC236}">
                <a16:creationId xmlns:a16="http://schemas.microsoft.com/office/drawing/2014/main" id="{B1F595D1-C6AB-1215-7483-36C80965F743}"/>
              </a:ext>
            </a:extLst>
          </p:cNvPr>
          <p:cNvSpPr>
            <a:spLocks noGrp="1"/>
          </p:cNvSpPr>
          <p:nvPr>
            <p:ph idx="1"/>
          </p:nvPr>
        </p:nvSpPr>
        <p:spPr>
          <a:xfrm>
            <a:off x="727587" y="1270307"/>
            <a:ext cx="10874477" cy="5495926"/>
          </a:xfrm>
        </p:spPr>
        <p:txBody>
          <a:bodyPr/>
          <a:lstStyle/>
          <a:p>
            <a:r>
              <a:rPr lang="en-US" dirty="0"/>
              <a:t>Populations using traditional medicine for primary health care include Ethiopia, 90%; India, 70%; Rwanda, 70%; Tanzania, 60% and Uganda, 60%. </a:t>
            </a:r>
          </a:p>
          <a:p>
            <a:r>
              <a:rPr lang="en-US" dirty="0"/>
              <a:t>Populations in developed countries who have used complementary and alternative medicine at least once include Canada, 70%; Australia, 48%; France, 49%; USA, 42% and Belgium, 31%. With this statistics, it is very evident that TK plays a significant role even in modern days and its protection is inevitable. </a:t>
            </a:r>
          </a:p>
          <a:p>
            <a:pPr marL="0" indent="0">
              <a:buNone/>
            </a:pPr>
            <a:r>
              <a:rPr lang="en-US" dirty="0"/>
              <a:t>REASONS FOR PROTECTING TRADITIONAL KNOWLEDGE:</a:t>
            </a:r>
          </a:p>
          <a:p>
            <a:pPr marL="0" indent="0">
              <a:buNone/>
            </a:pPr>
            <a:r>
              <a:rPr lang="en-US" dirty="0"/>
              <a:t>There are a number of reasons for protecting </a:t>
            </a:r>
            <a:r>
              <a:rPr lang="en-US" dirty="0" err="1"/>
              <a:t>TK,here</a:t>
            </a:r>
            <a:r>
              <a:rPr lang="en-US" dirty="0"/>
              <a:t> are a few..</a:t>
            </a:r>
            <a:endParaRPr lang="en-IN" dirty="0"/>
          </a:p>
        </p:txBody>
      </p:sp>
    </p:spTree>
    <p:extLst>
      <p:ext uri="{BB962C8B-B14F-4D97-AF65-F5344CB8AC3E}">
        <p14:creationId xmlns:p14="http://schemas.microsoft.com/office/powerpoint/2010/main" val="3097818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DD94C-C6E3-0281-19D4-EF540DF34578}"/>
              </a:ext>
            </a:extLst>
          </p:cNvPr>
          <p:cNvSpPr>
            <a:spLocks noGrp="1"/>
          </p:cNvSpPr>
          <p:nvPr>
            <p:ph type="title"/>
          </p:nvPr>
        </p:nvSpPr>
        <p:spPr/>
        <p:txBody>
          <a:bodyPr/>
          <a:lstStyle/>
          <a:p>
            <a:r>
              <a:rPr lang="en-US" dirty="0"/>
              <a:t>1. Improvements in the likelihood of TK 	holders</a:t>
            </a:r>
            <a:endParaRPr lang="en-IN" dirty="0"/>
          </a:p>
        </p:txBody>
      </p:sp>
      <p:sp>
        <p:nvSpPr>
          <p:cNvPr id="3" name="Content Placeholder 2">
            <a:extLst>
              <a:ext uri="{FF2B5EF4-FFF2-40B4-BE49-F238E27FC236}">
                <a16:creationId xmlns:a16="http://schemas.microsoft.com/office/drawing/2014/main" id="{F06B7699-F597-97A9-2C77-8CF3A44F82F4}"/>
              </a:ext>
            </a:extLst>
          </p:cNvPr>
          <p:cNvSpPr>
            <a:spLocks noGrp="1"/>
          </p:cNvSpPr>
          <p:nvPr>
            <p:ph idx="1"/>
          </p:nvPr>
        </p:nvSpPr>
        <p:spPr/>
        <p:txBody>
          <a:bodyPr/>
          <a:lstStyle/>
          <a:p>
            <a:r>
              <a:rPr lang="en-US" dirty="0"/>
              <a:t>TK is a valuable asset first and foremost to indigenous and local communities that depend on TK for their livelihoods and well being, as well as for enabling them to sustainably manage and exploit their local ecosystems (e.g. through sustainable low input agriculture). </a:t>
            </a:r>
            <a:endParaRPr lang="en-IN" dirty="0"/>
          </a:p>
        </p:txBody>
      </p:sp>
    </p:spTree>
    <p:extLst>
      <p:ext uri="{BB962C8B-B14F-4D97-AF65-F5344CB8AC3E}">
        <p14:creationId xmlns:p14="http://schemas.microsoft.com/office/powerpoint/2010/main" val="3479531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7BE00-C914-48EA-576C-836FB085B8A9}"/>
              </a:ext>
            </a:extLst>
          </p:cNvPr>
          <p:cNvSpPr>
            <a:spLocks noGrp="1"/>
          </p:cNvSpPr>
          <p:nvPr>
            <p:ph type="title"/>
          </p:nvPr>
        </p:nvSpPr>
        <p:spPr/>
        <p:txBody>
          <a:bodyPr/>
          <a:lstStyle/>
          <a:p>
            <a:r>
              <a:rPr lang="en-US" dirty="0"/>
              <a:t>2.Benefits of National Economy</a:t>
            </a:r>
            <a:endParaRPr lang="en-IN" dirty="0"/>
          </a:p>
        </p:txBody>
      </p:sp>
      <p:sp>
        <p:nvSpPr>
          <p:cNvPr id="3" name="Content Placeholder 2">
            <a:extLst>
              <a:ext uri="{FF2B5EF4-FFF2-40B4-BE49-F238E27FC236}">
                <a16:creationId xmlns:a16="http://schemas.microsoft.com/office/drawing/2014/main" id="{2E612817-CEB1-7F72-2205-CA641CB67F5A}"/>
              </a:ext>
            </a:extLst>
          </p:cNvPr>
          <p:cNvSpPr>
            <a:spLocks noGrp="1"/>
          </p:cNvSpPr>
          <p:nvPr>
            <p:ph idx="1"/>
          </p:nvPr>
        </p:nvSpPr>
        <p:spPr/>
        <p:txBody>
          <a:bodyPr/>
          <a:lstStyle/>
          <a:p>
            <a:r>
              <a:rPr lang="en-US" dirty="0"/>
              <a:t>TK is used as an input into modern industries such as pharmaceuticals, botanical medicines, cosmetics and toiletries, agriculture and biological pesticides.</a:t>
            </a:r>
          </a:p>
          <a:p>
            <a:r>
              <a:rPr lang="en-US" dirty="0"/>
              <a:t> In most cases, firms based in developed countries that can harness advanced scientific, technological and marketing capabilities capture virtually all the value added in the products. </a:t>
            </a:r>
          </a:p>
          <a:p>
            <a:r>
              <a:rPr lang="en-US" dirty="0"/>
              <a:t>This situation needs to be addressed so that developing countries can capture much more of the value added. </a:t>
            </a:r>
            <a:endParaRPr lang="en-IN" dirty="0"/>
          </a:p>
        </p:txBody>
      </p:sp>
    </p:spTree>
    <p:extLst>
      <p:ext uri="{BB962C8B-B14F-4D97-AF65-F5344CB8AC3E}">
        <p14:creationId xmlns:p14="http://schemas.microsoft.com/office/powerpoint/2010/main" val="1231332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7AEF6-3A81-041D-E1E6-BB84B90F54B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B620E2E-D0CB-7710-C92A-D794DBE41734}"/>
              </a:ext>
            </a:extLst>
          </p:cNvPr>
          <p:cNvSpPr>
            <a:spLocks noGrp="1"/>
          </p:cNvSpPr>
          <p:nvPr>
            <p:ph idx="1"/>
          </p:nvPr>
        </p:nvSpPr>
        <p:spPr/>
        <p:txBody>
          <a:bodyPr>
            <a:normAutofit fontScale="77500" lnSpcReduction="20000"/>
          </a:bodyPr>
          <a:lstStyle/>
          <a:p>
            <a:r>
              <a:rPr lang="en-US" dirty="0"/>
              <a:t>Attempts have been made to estimate the contribution of TK, particularly biodiversity-related TK, to modern industry and agriculture. </a:t>
            </a:r>
          </a:p>
          <a:p>
            <a:r>
              <a:rPr lang="en-US" dirty="0"/>
              <a:t>For pharmaceuticals, the estimated market value of plant-based medicines sold in Organization for Economic Co-operation and Development (OECD) countries in 1985 was US$ 43 billion (Principe 1989). </a:t>
            </a:r>
          </a:p>
          <a:p>
            <a:r>
              <a:rPr lang="en-US" dirty="0"/>
              <a:t>Many of these medicines would have used TK leads in their product development. This fact is supported by the observations of distinguished </a:t>
            </a:r>
            <a:r>
              <a:rPr lang="en-US" dirty="0" err="1"/>
              <a:t>pharmacognosist</a:t>
            </a:r>
            <a:r>
              <a:rPr lang="en-US" dirty="0"/>
              <a:t> Norman Farnsworth that out of 119 plant-based compounds used in medicine worldwide, 74 per cent had the same or related uses as the medicinal plants from which they were derived. It is particularly difficult to estimate the contribution of traditional crop varieties (land races) to the global economy. </a:t>
            </a:r>
          </a:p>
          <a:p>
            <a:r>
              <a:rPr lang="en-US" dirty="0"/>
              <a:t>However, a study on the use and value of land races for rice breeding in India estimated that rice land races acquired from India and overseas contributed 5.6 per cent, or US$75 million. The global value added to rice yields by use of land races can be estimated at US$400 million per year. </a:t>
            </a:r>
            <a:endParaRPr lang="en-IN" dirty="0"/>
          </a:p>
        </p:txBody>
      </p:sp>
    </p:spTree>
    <p:extLst>
      <p:ext uri="{BB962C8B-B14F-4D97-AF65-F5344CB8AC3E}">
        <p14:creationId xmlns:p14="http://schemas.microsoft.com/office/powerpoint/2010/main" val="88200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8F37E-FA1A-D266-6DB0-29E7D1BE29E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0C0BEFE-6E57-B593-066B-CF65413F4A87}"/>
              </a:ext>
            </a:extLst>
          </p:cNvPr>
          <p:cNvSpPr>
            <a:spLocks noGrp="1"/>
          </p:cNvSpPr>
          <p:nvPr>
            <p:ph idx="1"/>
          </p:nvPr>
        </p:nvSpPr>
        <p:spPr/>
        <p:txBody>
          <a:bodyPr/>
          <a:lstStyle/>
          <a:p>
            <a:r>
              <a:rPr lang="en-US" dirty="0"/>
              <a:t>But accurately estimating the full value of TK in monetary terms is impossible, first because TK is often an essential component in the development of other products, and second because most TK-derived products never enter modern markets.</a:t>
            </a:r>
          </a:p>
          <a:p>
            <a:r>
              <a:rPr lang="en-US" dirty="0"/>
              <a:t> A great deal of TK is likely to have cultural or spiritual value that cannot be quantified in any monetary sense. </a:t>
            </a:r>
            <a:endParaRPr lang="en-IN" dirty="0"/>
          </a:p>
        </p:txBody>
      </p:sp>
    </p:spTree>
    <p:extLst>
      <p:ext uri="{BB962C8B-B14F-4D97-AF65-F5344CB8AC3E}">
        <p14:creationId xmlns:p14="http://schemas.microsoft.com/office/powerpoint/2010/main" val="4031512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71410-DD09-E74D-FFA8-DCE058D7AC73}"/>
              </a:ext>
            </a:extLst>
          </p:cNvPr>
          <p:cNvSpPr>
            <a:spLocks noGrp="1"/>
          </p:cNvSpPr>
          <p:nvPr>
            <p:ph type="title"/>
          </p:nvPr>
        </p:nvSpPr>
        <p:spPr>
          <a:xfrm>
            <a:off x="838200" y="276635"/>
            <a:ext cx="10515600" cy="863908"/>
          </a:xfrm>
        </p:spPr>
        <p:txBody>
          <a:bodyPr/>
          <a:lstStyle/>
          <a:p>
            <a:r>
              <a:rPr lang="en-IN" dirty="0"/>
              <a:t>3.Conservation of Environment:</a:t>
            </a:r>
          </a:p>
        </p:txBody>
      </p:sp>
      <p:sp>
        <p:nvSpPr>
          <p:cNvPr id="3" name="Content Placeholder 2">
            <a:extLst>
              <a:ext uri="{FF2B5EF4-FFF2-40B4-BE49-F238E27FC236}">
                <a16:creationId xmlns:a16="http://schemas.microsoft.com/office/drawing/2014/main" id="{8203F074-36F0-91C8-BAE2-041B6917066B}"/>
              </a:ext>
            </a:extLst>
          </p:cNvPr>
          <p:cNvSpPr>
            <a:spLocks noGrp="1"/>
          </p:cNvSpPr>
          <p:nvPr>
            <p:ph idx="1"/>
          </p:nvPr>
        </p:nvSpPr>
        <p:spPr>
          <a:xfrm>
            <a:off x="838199" y="1032387"/>
            <a:ext cx="10645877" cy="5987845"/>
          </a:xfrm>
        </p:spPr>
        <p:txBody>
          <a:bodyPr>
            <a:normAutofit fontScale="92500" lnSpcReduction="20000"/>
          </a:bodyPr>
          <a:lstStyle/>
          <a:p>
            <a:r>
              <a:rPr lang="en-US" dirty="0"/>
              <a:t>Several academic studies on traditional communities provide ample evidence that the protection of TK can provide significant environmental benefits.</a:t>
            </a:r>
          </a:p>
          <a:p>
            <a:r>
              <a:rPr lang="en-US" dirty="0"/>
              <a:t> For example, in may forest areas, members of traditional societies plant forest gardens and manage the regeneration of bush fallows in ways that take advantage of natural processes and mimic the biodiversity of natural forests.</a:t>
            </a:r>
          </a:p>
          <a:p>
            <a:r>
              <a:rPr lang="en-US" dirty="0"/>
              <a:t>Researchers are increasingly aware of the extent to which traditional natural resource management can enhance biodiversity, and in this way have realized the extent of anthropogenic landscapes even within “pristine” tropical forests. </a:t>
            </a:r>
          </a:p>
          <a:p>
            <a:r>
              <a:rPr lang="en-US" dirty="0"/>
              <a:t>Much of the world’s crop diversity is in the custody of farmers who follow age-old farming and land use practices in ecologically complex agricultural systems, which enable the conservation of biodiversity. </a:t>
            </a:r>
          </a:p>
          <a:p>
            <a:r>
              <a:rPr lang="en-US" dirty="0"/>
              <a:t>These traditional communities maintain the </a:t>
            </a:r>
            <a:r>
              <a:rPr lang="en-US" dirty="0" err="1"/>
              <a:t>centres</a:t>
            </a:r>
            <a:r>
              <a:rPr lang="en-US" dirty="0"/>
              <a:t> of crop genetic diversity, which include the traditional cultivars, or land races, that constitute an essential part of the world’s crop genetic heritage and non-domesticated plant and animal species. </a:t>
            </a:r>
            <a:endParaRPr lang="en-IN" dirty="0"/>
          </a:p>
        </p:txBody>
      </p:sp>
    </p:spTree>
    <p:extLst>
      <p:ext uri="{BB962C8B-B14F-4D97-AF65-F5344CB8AC3E}">
        <p14:creationId xmlns:p14="http://schemas.microsoft.com/office/powerpoint/2010/main" val="7469682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1812</Words>
  <Application>Microsoft Office PowerPoint</Application>
  <PresentationFormat>Widescreen</PresentationFormat>
  <Paragraphs>79</Paragraphs>
  <Slides>14</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Calibri Light</vt:lpstr>
      <vt:lpstr>Cambria</vt:lpstr>
      <vt:lpstr>Times New Roman</vt:lpstr>
      <vt:lpstr>Office Theme</vt:lpstr>
      <vt:lpstr>1_Office Theme</vt:lpstr>
      <vt:lpstr>SNS COLLEGE OF ENGINEERING</vt:lpstr>
      <vt:lpstr> SIGNIFICANCE OF TRADITIONAL KNOWLEDGE(TK)</vt:lpstr>
      <vt:lpstr>Significance of TK-Contd</vt:lpstr>
      <vt:lpstr>Following Table provides percentage users of traditional health care practices both in developing and developed world.</vt:lpstr>
      <vt:lpstr>1. Improvements in the likelihood of TK  holders</vt:lpstr>
      <vt:lpstr>2.Benefits of National Economy</vt:lpstr>
      <vt:lpstr>PowerPoint Presentation</vt:lpstr>
      <vt:lpstr>PowerPoint Presentation</vt:lpstr>
      <vt:lpstr>3.Conservation of Environment:</vt:lpstr>
      <vt:lpstr>4.Prevention of Biopiracy</vt:lpstr>
      <vt:lpstr>Biopiracy-contd</vt:lpstr>
      <vt:lpstr>a). Turmeric (Haldi) </vt:lpstr>
      <vt:lpstr>b) Neem</vt:lpstr>
      <vt:lpstr>Briefly, we can summarise the reasons for protecting TK 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Indu Nair</dc:creator>
  <cp:lastModifiedBy>Indu Nair</cp:lastModifiedBy>
  <cp:revision>1</cp:revision>
  <dcterms:created xsi:type="dcterms:W3CDTF">2025-02-18T09:34:58Z</dcterms:created>
  <dcterms:modified xsi:type="dcterms:W3CDTF">2025-02-18T09:54:45Z</dcterms:modified>
</cp:coreProperties>
</file>