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80A50A-5D62-4573-8CE8-11C553DF6B93}" v="2" dt="2025-02-19T09:59:17.6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Nair" userId="d21acbeeb356db15" providerId="LiveId" clId="{F380A50A-5D62-4573-8CE8-11C553DF6B93}"/>
    <pc:docChg chg="modSld modMainMaster">
      <pc:chgData name="Indu Nair" userId="d21acbeeb356db15" providerId="LiveId" clId="{F380A50A-5D62-4573-8CE8-11C553DF6B93}" dt="2025-02-19T09:59:17.644" v="1"/>
      <pc:docMkLst>
        <pc:docMk/>
      </pc:docMkLst>
      <pc:sldChg chg="setBg">
        <pc:chgData name="Indu Nair" userId="d21acbeeb356db15" providerId="LiveId" clId="{F380A50A-5D62-4573-8CE8-11C553DF6B93}" dt="2025-02-19T09:59:17.644" v="1"/>
        <pc:sldMkLst>
          <pc:docMk/>
          <pc:sldMk cId="0" sldId="257"/>
        </pc:sldMkLst>
      </pc:sldChg>
      <pc:sldMasterChg chg="setBg modSldLayout">
        <pc:chgData name="Indu Nair" userId="d21acbeeb356db15" providerId="LiveId" clId="{F380A50A-5D62-4573-8CE8-11C553DF6B93}" dt="2025-02-19T09:59:17.644" v="1"/>
        <pc:sldMasterMkLst>
          <pc:docMk/>
          <pc:sldMasterMk cId="0" sldId="2147483648"/>
        </pc:sldMasterMkLst>
        <pc:sldLayoutChg chg="setBg">
          <pc:chgData name="Indu Nair" userId="d21acbeeb356db15" providerId="LiveId" clId="{F380A50A-5D62-4573-8CE8-11C553DF6B93}" dt="2025-02-19T09:59:17.644" v="1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Indu Nair" userId="d21acbeeb356db15" providerId="LiveId" clId="{F380A50A-5D62-4573-8CE8-11C553DF6B93}" dt="2025-02-19T09:59:17.644" v="1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Indu Nair" userId="d21acbeeb356db15" providerId="LiveId" clId="{F380A50A-5D62-4573-8CE8-11C553DF6B93}" dt="2025-02-19T09:59:17.644" v="1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Indu Nair" userId="d21acbeeb356db15" providerId="LiveId" clId="{F380A50A-5D62-4573-8CE8-11C553DF6B93}" dt="2025-02-19T09:59:17.644" v="1"/>
          <pc:sldLayoutMkLst>
            <pc:docMk/>
            <pc:sldMasterMk cId="0" sldId="2147483648"/>
            <pc:sldLayoutMk cId="0" sldId="2147483664"/>
          </pc:sldLayoutMkLst>
        </pc:sldLayoutChg>
        <pc:sldLayoutChg chg="setBg">
          <pc:chgData name="Indu Nair" userId="d21acbeeb356db15" providerId="LiveId" clId="{F380A50A-5D62-4573-8CE8-11C553DF6B93}" dt="2025-02-19T09:59:17.644" v="1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3517A-5C4B-4E84-8D8D-7E80FADEC803}" type="datetimeFigureOut">
              <a:rPr lang="en-IN" smtClean="0"/>
              <a:t>19-02-2025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0BAA-2670-4ADA-BB4F-6ED263AA7C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52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79647-A126-4A33-8E93-02664B1D8138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D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600" y="353568"/>
            <a:ext cx="2148840" cy="12984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104" y="377952"/>
            <a:ext cx="1520952" cy="15270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7B68-CD02-4F60-8A58-66D2472DA949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6AD7-B7A1-4BFA-9926-D4B3A3245EC5}" type="datetime1">
              <a:rPr lang="en-US" smtClean="0"/>
              <a:t>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600" y="353568"/>
            <a:ext cx="2148840" cy="12984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44424"/>
            <a:ext cx="1524000" cy="1524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1871" y="4636008"/>
            <a:ext cx="5660135" cy="9204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3A02-0358-46A5-BB25-119B453A492D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23F-FF02-45D7-AD5E-A1EC674173F2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49600" y="353568"/>
            <a:ext cx="2148840" cy="12984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1104" y="377952"/>
            <a:ext cx="1520952" cy="15270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80791" y="0"/>
            <a:ext cx="2807207" cy="1905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2520696" cy="179527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64792" y="9521949"/>
            <a:ext cx="16523335" cy="765175"/>
          </a:xfrm>
          <a:custGeom>
            <a:avLst/>
            <a:gdLst/>
            <a:ahLst/>
            <a:cxnLst/>
            <a:rect l="l" t="t" r="r" b="b"/>
            <a:pathLst>
              <a:path w="16523335" h="765175">
                <a:moveTo>
                  <a:pt x="16523081" y="0"/>
                </a:moveTo>
                <a:lnTo>
                  <a:pt x="0" y="0"/>
                </a:lnTo>
                <a:lnTo>
                  <a:pt x="0" y="764666"/>
                </a:lnTo>
                <a:lnTo>
                  <a:pt x="16523081" y="764666"/>
                </a:lnTo>
                <a:lnTo>
                  <a:pt x="16523081" y="0"/>
                </a:lnTo>
                <a:close/>
              </a:path>
            </a:pathLst>
          </a:custGeom>
          <a:solidFill>
            <a:srgbClr val="FFD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7013" y="4205681"/>
            <a:ext cx="565848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34078" y="9623045"/>
            <a:ext cx="12395835" cy="627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9994-F8F5-4E2C-BFC7-3CA51B8C5C0C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8994" y="418922"/>
            <a:ext cx="86823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"/>
                <a:cs typeface="Cambria"/>
              </a:rPr>
              <a:t>SNS</a:t>
            </a:r>
            <a:r>
              <a:rPr sz="4800" spc="-130" dirty="0">
                <a:latin typeface="Cambria"/>
                <a:cs typeface="Cambria"/>
              </a:rPr>
              <a:t> </a:t>
            </a:r>
            <a:r>
              <a:rPr sz="4800" dirty="0">
                <a:latin typeface="Cambria"/>
                <a:cs typeface="Cambria"/>
              </a:rPr>
              <a:t>COLLEGE</a:t>
            </a:r>
            <a:r>
              <a:rPr sz="4800" spc="-140" dirty="0">
                <a:latin typeface="Cambria"/>
                <a:cs typeface="Cambria"/>
              </a:rPr>
              <a:t> </a:t>
            </a:r>
            <a:r>
              <a:rPr sz="4800" dirty="0">
                <a:latin typeface="Cambria"/>
                <a:cs typeface="Cambria"/>
              </a:rPr>
              <a:t>OF</a:t>
            </a:r>
            <a:r>
              <a:rPr sz="4800" spc="-105" dirty="0">
                <a:latin typeface="Cambria"/>
                <a:cs typeface="Cambria"/>
              </a:rPr>
              <a:t> </a:t>
            </a:r>
            <a:r>
              <a:rPr sz="4800" spc="-10" dirty="0">
                <a:latin typeface="Cambria"/>
                <a:cs typeface="Cambria"/>
              </a:rPr>
              <a:t>ENGINEERING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5252" y="1059234"/>
            <a:ext cx="14480540" cy="685736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61594" algn="ctr">
              <a:lnSpc>
                <a:spcPct val="100000"/>
              </a:lnSpc>
              <a:spcBef>
                <a:spcPts val="944"/>
              </a:spcBef>
            </a:pPr>
            <a:r>
              <a:rPr sz="2400" spc="-25" dirty="0">
                <a:latin typeface="Cambria"/>
                <a:cs typeface="Cambria"/>
              </a:rPr>
              <a:t>Kurumbapalayam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(Po),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Coimbatore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641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107</a:t>
            </a:r>
            <a:endParaRPr sz="2400" dirty="0">
              <a:latin typeface="Cambria"/>
              <a:cs typeface="Cambria"/>
            </a:endParaRPr>
          </a:p>
          <a:p>
            <a:pPr marR="193040" algn="ctr">
              <a:lnSpc>
                <a:spcPct val="100000"/>
              </a:lnSpc>
              <a:spcBef>
                <a:spcPts val="995"/>
              </a:spcBef>
            </a:pPr>
            <a:r>
              <a:rPr sz="2800" b="1" dirty="0">
                <a:latin typeface="Cambria"/>
                <a:cs typeface="Cambria"/>
              </a:rPr>
              <a:t>An</a:t>
            </a:r>
            <a:r>
              <a:rPr sz="2800" b="1" spc="-85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Autonomous</a:t>
            </a:r>
            <a:r>
              <a:rPr sz="2800" b="1" spc="-95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Institution</a:t>
            </a:r>
            <a:endParaRPr sz="2800" dirty="0">
              <a:latin typeface="Cambria"/>
              <a:cs typeface="Cambria"/>
            </a:endParaRPr>
          </a:p>
          <a:p>
            <a:pPr marR="196850" algn="ctr">
              <a:lnSpc>
                <a:spcPct val="100000"/>
              </a:lnSpc>
              <a:spcBef>
                <a:spcPts val="615"/>
              </a:spcBef>
            </a:pPr>
            <a:r>
              <a:rPr sz="2400" spc="-20" dirty="0">
                <a:latin typeface="Cambria"/>
                <a:cs typeface="Cambria"/>
              </a:rPr>
              <a:t>Accredited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by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NBA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AICTE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20" dirty="0">
                <a:latin typeface="Cambria"/>
                <a:cs typeface="Cambria"/>
              </a:rPr>
              <a:t> Accredited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by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NAAC</a:t>
            </a:r>
            <a:r>
              <a:rPr sz="2400" dirty="0">
                <a:latin typeface="Cambria"/>
                <a:cs typeface="Cambria"/>
              </a:rPr>
              <a:t> –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UGC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with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85" dirty="0">
                <a:latin typeface="Cambria"/>
                <a:cs typeface="Cambria"/>
              </a:rPr>
              <a:t>‘A’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Grade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Approved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by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AICTE,</a:t>
            </a:r>
            <a:endParaRPr sz="2400" dirty="0">
              <a:latin typeface="Cambria"/>
              <a:cs typeface="Cambria"/>
            </a:endParaRPr>
          </a:p>
          <a:p>
            <a:pPr marR="200025" algn="ctr">
              <a:lnSpc>
                <a:spcPct val="100000"/>
              </a:lnSpc>
            </a:pPr>
            <a:r>
              <a:rPr sz="2400" dirty="0">
                <a:latin typeface="Cambria"/>
                <a:cs typeface="Cambria"/>
              </a:rPr>
              <a:t>New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Delhi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&amp;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Affiliated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Anna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University,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Chennai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600" b="1" spc="-55" dirty="0">
                <a:latin typeface="Cambria"/>
                <a:cs typeface="Cambria"/>
              </a:rPr>
              <a:t>DEPARTMENT</a:t>
            </a:r>
            <a:r>
              <a:rPr sz="3600" b="1" spc="-130" dirty="0">
                <a:latin typeface="Cambria"/>
                <a:cs typeface="Cambria"/>
              </a:rPr>
              <a:t> </a:t>
            </a:r>
            <a:r>
              <a:rPr sz="3600" b="1" dirty="0">
                <a:latin typeface="Cambria"/>
                <a:cs typeface="Cambria"/>
              </a:rPr>
              <a:t>OF</a:t>
            </a:r>
            <a:r>
              <a:rPr sz="3600" b="1" spc="-70" dirty="0">
                <a:latin typeface="Cambria"/>
                <a:cs typeface="Cambria"/>
              </a:rPr>
              <a:t> </a:t>
            </a:r>
            <a:r>
              <a:rPr sz="3600" b="1" spc="-10" dirty="0">
                <a:latin typeface="Cambria"/>
                <a:cs typeface="Cambria"/>
              </a:rPr>
              <a:t>COMPUTER</a:t>
            </a:r>
            <a:r>
              <a:rPr sz="3600" b="1" spc="-125" dirty="0">
                <a:latin typeface="Cambria"/>
                <a:cs typeface="Cambria"/>
              </a:rPr>
              <a:t> </a:t>
            </a:r>
            <a:r>
              <a:rPr sz="3600" b="1" dirty="0">
                <a:latin typeface="Cambria"/>
                <a:cs typeface="Cambria"/>
              </a:rPr>
              <a:t>SCIENCE</a:t>
            </a:r>
            <a:r>
              <a:rPr sz="3600" b="1" spc="-140" dirty="0">
                <a:latin typeface="Cambria"/>
                <a:cs typeface="Cambria"/>
              </a:rPr>
              <a:t> </a:t>
            </a:r>
            <a:r>
              <a:rPr sz="3600" b="1" dirty="0">
                <a:latin typeface="Cambria"/>
                <a:cs typeface="Cambria"/>
              </a:rPr>
              <a:t>AND</a:t>
            </a:r>
            <a:r>
              <a:rPr sz="3600" b="1" spc="-90" dirty="0">
                <a:latin typeface="Cambria"/>
                <a:cs typeface="Cambria"/>
              </a:rPr>
              <a:t> </a:t>
            </a:r>
            <a:r>
              <a:rPr sz="3600" b="1" spc="-10" dirty="0">
                <a:latin typeface="Cambria"/>
                <a:cs typeface="Cambria"/>
              </a:rPr>
              <a:t>ENGINEERING</a:t>
            </a:r>
            <a:endParaRPr sz="3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36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9267825" algn="l"/>
              </a:tabLst>
            </a:pPr>
            <a:r>
              <a:rPr sz="3400" b="1" dirty="0">
                <a:latin typeface="Cambria"/>
                <a:cs typeface="Cambria"/>
              </a:rPr>
              <a:t>COURSE</a:t>
            </a:r>
            <a:r>
              <a:rPr sz="3400" b="1" spc="-140" dirty="0">
                <a:latin typeface="Cambria"/>
                <a:cs typeface="Cambria"/>
              </a:rPr>
              <a:t> </a:t>
            </a:r>
            <a:r>
              <a:rPr sz="3400" b="1" dirty="0">
                <a:latin typeface="Cambria"/>
                <a:cs typeface="Cambria"/>
              </a:rPr>
              <a:t>NAME</a:t>
            </a:r>
            <a:r>
              <a:rPr sz="3400" b="1" spc="-114" dirty="0">
                <a:latin typeface="Cambria"/>
                <a:cs typeface="Cambria"/>
              </a:rPr>
              <a:t> </a:t>
            </a:r>
            <a:r>
              <a:rPr sz="3400" b="1" dirty="0">
                <a:latin typeface="Cambria"/>
                <a:cs typeface="Cambria"/>
              </a:rPr>
              <a:t>:</a:t>
            </a:r>
            <a:r>
              <a:rPr sz="3400" b="1" spc="-65" dirty="0">
                <a:latin typeface="Cambria"/>
                <a:cs typeface="Cambria"/>
              </a:rPr>
              <a:t> </a:t>
            </a:r>
            <a:r>
              <a:rPr sz="3400" b="1" dirty="0">
                <a:latin typeface="Cambria"/>
                <a:cs typeface="Cambria"/>
              </a:rPr>
              <a:t>19MC003</a:t>
            </a:r>
            <a:r>
              <a:rPr sz="3400" b="1" spc="-140" dirty="0">
                <a:latin typeface="Cambria"/>
                <a:cs typeface="Cambria"/>
              </a:rPr>
              <a:t> </a:t>
            </a:r>
            <a:r>
              <a:rPr sz="3400" b="1" dirty="0">
                <a:latin typeface="Cambria"/>
                <a:cs typeface="Cambria"/>
              </a:rPr>
              <a:t>-</a:t>
            </a:r>
            <a:r>
              <a:rPr sz="3400" b="1" spc="-70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ESSENCE</a:t>
            </a:r>
            <a:r>
              <a:rPr sz="3200" b="1" spc="-25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OF</a:t>
            </a:r>
            <a:r>
              <a:rPr sz="3200" b="1" spc="-80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INDIAN</a:t>
            </a:r>
            <a:r>
              <a:rPr sz="3200" b="1" dirty="0">
                <a:latin typeface="Cambria"/>
                <a:cs typeface="Cambria"/>
              </a:rPr>
              <a:t>	</a:t>
            </a:r>
            <a:r>
              <a:rPr sz="3200" b="1" spc="-20" dirty="0">
                <a:latin typeface="Cambria"/>
                <a:cs typeface="Cambria"/>
              </a:rPr>
              <a:t>TRADITIONAL</a:t>
            </a:r>
            <a:r>
              <a:rPr sz="3200" b="1" spc="-100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KNOWLEDGE</a:t>
            </a:r>
            <a:endParaRPr sz="3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835"/>
              </a:spcBef>
            </a:pPr>
            <a:endParaRPr sz="3200" dirty="0">
              <a:latin typeface="Cambria"/>
              <a:cs typeface="Cambria"/>
            </a:endParaRPr>
          </a:p>
          <a:p>
            <a:pPr marL="649351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III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YEAR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/VI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SEMESTER</a:t>
            </a:r>
            <a:endParaRPr sz="2400" dirty="0">
              <a:latin typeface="Times New Roman"/>
              <a:cs typeface="Times New Roman"/>
            </a:endParaRPr>
          </a:p>
          <a:p>
            <a:pPr marL="3128010">
              <a:lnSpc>
                <a:spcPct val="100000"/>
              </a:lnSpc>
              <a:spcBef>
                <a:spcPts val="475"/>
              </a:spcBef>
            </a:pPr>
            <a:r>
              <a:rPr sz="3200" b="1" dirty="0">
                <a:latin typeface="Times New Roman"/>
                <a:cs typeface="Times New Roman"/>
              </a:rPr>
              <a:t>UNIT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II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–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Protection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180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imes New Roman"/>
                <a:cs typeface="Times New Roman"/>
              </a:rPr>
              <a:t>Traditional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knowledge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3128010">
              <a:lnSpc>
                <a:spcPct val="100000"/>
              </a:lnSpc>
              <a:tabLst>
                <a:tab pos="4325620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Topic</a:t>
            </a:r>
            <a:r>
              <a:rPr sz="3200" b="1" dirty="0">
                <a:latin typeface="Times New Roman"/>
                <a:cs typeface="Times New Roman"/>
              </a:rPr>
              <a:t>	7: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spc="-30" dirty="0">
                <a:latin typeface="Times New Roman"/>
                <a:cs typeface="Times New Roman"/>
              </a:rPr>
              <a:t>Traditional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value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ethics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EFF9A-6151-792C-BAE0-907BA176D3F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19200" y="9623045"/>
            <a:ext cx="15610713" cy="627379"/>
          </a:xfrm>
        </p:spPr>
        <p:txBody>
          <a:bodyPr/>
          <a:lstStyle/>
          <a:p>
            <a:pPr marL="12700">
              <a:lnSpc>
                <a:spcPts val="2395"/>
              </a:lnSpc>
            </a:pPr>
            <a:r>
              <a:rPr lang="en-US" spc="-30" dirty="0"/>
              <a:t>Traditional value and ethics/19MC003/ESSENCE OF INDIAN TRADITIONAL KNOWLEDGE/Dr INDU NAIR .V/AI&amp;DS/SNSCE</a:t>
            </a:r>
            <a:endParaRPr lang="en-US" spc="-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4495" y="551687"/>
            <a:ext cx="12795504" cy="8625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074134" y="9702780"/>
            <a:ext cx="22161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25" dirty="0">
                <a:latin typeface="Cambria"/>
                <a:cs typeface="Cambria"/>
              </a:rPr>
              <a:t>10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3264" y="1658111"/>
            <a:ext cx="13063728" cy="6507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074134" y="9702780"/>
            <a:ext cx="22161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25" dirty="0">
                <a:latin typeface="Cambria"/>
                <a:cs typeface="Cambria"/>
              </a:rPr>
              <a:t>10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8455" y="3078479"/>
            <a:ext cx="9954767" cy="35806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074134" y="9702780"/>
            <a:ext cx="22161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25" dirty="0">
                <a:latin typeface="Cambria"/>
                <a:cs typeface="Cambria"/>
              </a:rPr>
              <a:t>10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60" y="1636776"/>
            <a:ext cx="12841224" cy="6028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074134" y="9702780"/>
            <a:ext cx="22161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25" dirty="0">
                <a:latin typeface="Cambria"/>
                <a:cs typeface="Cambria"/>
              </a:rPr>
              <a:t>10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Thank</a:t>
            </a:r>
            <a:r>
              <a:rPr spc="-425" dirty="0"/>
              <a:t> </a:t>
            </a:r>
            <a:r>
              <a:rPr spc="-170" dirty="0"/>
              <a:t>You</a:t>
            </a:r>
          </a:p>
        </p:txBody>
      </p:sp>
      <p:sp>
        <p:nvSpPr>
          <p:cNvPr id="3" name="object 3"/>
          <p:cNvSpPr/>
          <p:nvPr/>
        </p:nvSpPr>
        <p:spPr>
          <a:xfrm>
            <a:off x="1764792" y="9521949"/>
            <a:ext cx="16523335" cy="765175"/>
          </a:xfrm>
          <a:custGeom>
            <a:avLst/>
            <a:gdLst/>
            <a:ahLst/>
            <a:cxnLst/>
            <a:rect l="l" t="t" r="r" b="b"/>
            <a:pathLst>
              <a:path w="16523335" h="765175">
                <a:moveTo>
                  <a:pt x="16523081" y="0"/>
                </a:moveTo>
                <a:lnTo>
                  <a:pt x="0" y="0"/>
                </a:lnTo>
                <a:lnTo>
                  <a:pt x="0" y="764666"/>
                </a:lnTo>
                <a:lnTo>
                  <a:pt x="16523081" y="764666"/>
                </a:lnTo>
                <a:lnTo>
                  <a:pt x="16523081" y="0"/>
                </a:lnTo>
                <a:close/>
              </a:path>
            </a:pathLst>
          </a:custGeom>
          <a:solidFill>
            <a:srgbClr val="FFD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4792" y="1530096"/>
            <a:ext cx="14456664" cy="68701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173447" y="9702780"/>
            <a:ext cx="12382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latin typeface="Cambria"/>
                <a:cs typeface="Cambria"/>
              </a:rPr>
              <a:t>2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8510-1D50-37E7-AA94-117A014A9C2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286000" y="9623045"/>
            <a:ext cx="14543913" cy="627379"/>
          </a:xfrm>
        </p:spPr>
        <p:txBody>
          <a:bodyPr/>
          <a:lstStyle/>
          <a:p>
            <a:pPr marL="12700">
              <a:lnSpc>
                <a:spcPts val="2395"/>
              </a:lnSpc>
            </a:pPr>
            <a:r>
              <a:rPr lang="en-US" spc="-30" dirty="0"/>
              <a:t>Traditional value and ethics/19MC003/ESSENCE OF INDIAN TRADITIONAL KNOWLEDGE/Dr INDU NAIR .V/AI&amp;DS/SNSCE</a:t>
            </a:r>
            <a:endParaRPr lang="en-US"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5160" y="2767583"/>
            <a:ext cx="11814989" cy="53370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173447" y="9702780"/>
            <a:ext cx="12382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latin typeface="Cambria"/>
                <a:cs typeface="Cambria"/>
              </a:rPr>
              <a:t>2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111" y="1746504"/>
            <a:ext cx="11567160" cy="6364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2438400" y="9623045"/>
            <a:ext cx="143915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 dirty="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173447" y="9702780"/>
            <a:ext cx="12382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latin typeface="Cambria"/>
                <a:cs typeface="Cambria"/>
              </a:rPr>
              <a:t>2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735" y="2072639"/>
            <a:ext cx="11228831" cy="57607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2209800" y="9623045"/>
            <a:ext cx="146201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173447" y="9702780"/>
            <a:ext cx="12382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latin typeface="Cambria"/>
                <a:cs typeface="Cambria"/>
              </a:rPr>
              <a:t>2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6039" y="1514855"/>
            <a:ext cx="13027152" cy="7257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173447" y="9702780"/>
            <a:ext cx="12382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latin typeface="Cambria"/>
                <a:cs typeface="Cambria"/>
              </a:rPr>
              <a:t>2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9832" y="2712720"/>
            <a:ext cx="8854440" cy="51389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173447" y="9702780"/>
            <a:ext cx="12382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latin typeface="Cambria"/>
                <a:cs typeface="Cambria"/>
              </a:rPr>
              <a:t>2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0647" y="3151632"/>
            <a:ext cx="9509760" cy="3733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173447" y="9702780"/>
            <a:ext cx="12382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latin typeface="Cambria"/>
                <a:cs typeface="Cambria"/>
              </a:rPr>
              <a:t>2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5032" y="3063239"/>
            <a:ext cx="9369552" cy="4267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2590800" y="9623045"/>
            <a:ext cx="142391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lang="en-US" spc="-30" dirty="0"/>
              <a:t>Traditional value and ethics/19MC003/ESSENCE OF INDIAN TRADITIONAL KNOWLEDGE/Dr INDU NAIR .V/AI&amp;DS/SNSCE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173447" y="9702780"/>
            <a:ext cx="123825" cy="233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latin typeface="Cambria"/>
                <a:cs typeface="Cambria"/>
              </a:rPr>
              <a:t>2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431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Cambria</vt:lpstr>
      <vt:lpstr>Times New Roman</vt:lpstr>
      <vt:lpstr>Office Theme</vt:lpstr>
      <vt:lpstr>SNS COLLEGE OF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Indu Nair</cp:lastModifiedBy>
  <cp:revision>1</cp:revision>
  <dcterms:created xsi:type="dcterms:W3CDTF">2025-02-18T08:04:54Z</dcterms:created>
  <dcterms:modified xsi:type="dcterms:W3CDTF">2025-02-19T09:59:25Z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2025-02-18T00:00:00Z</vt:filetime>
  </property>
  <property fmtid="{D5CDD505-2E9C-101B-9397-08002B2CF9AE}" pid="5" name="Producer">
    <vt:lpwstr>www.ilovepdf.com</vt:lpwstr>
  </property>
</Properties>
</file>